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67" r:id="rId2"/>
  </p:sldMasterIdLst>
  <p:notesMasterIdLst>
    <p:notesMasterId r:id="rId10"/>
  </p:notesMasterIdLst>
  <p:sldIdLst>
    <p:sldId id="256" r:id="rId3"/>
    <p:sldId id="313" r:id="rId4"/>
    <p:sldId id="299" r:id="rId5"/>
    <p:sldId id="300" r:id="rId6"/>
    <p:sldId id="311" r:id="rId7"/>
    <p:sldId id="309" r:id="rId8"/>
    <p:sldId id="310"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300" y="-12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6/11/relationships/changesInfo" Target="changesInfos/changesInfo1.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arah Fischer (NHS South West London ICB)" userId="47c56ac5-8e91-434b-9731-d04bb4d3b4cc" providerId="ADAL" clId="{60D3A679-09AC-426F-84A2-5B94B982B87D}"/>
    <pc:docChg chg="mod">
      <pc:chgData name="Sarah Fischer (NHS South West London ICB)" userId="47c56ac5-8e91-434b-9731-d04bb4d3b4cc" providerId="ADAL" clId="{60D3A679-09AC-426F-84A2-5B94B982B87D}" dt="2024-12-12T13:13:08.943" v="0"/>
      <pc:docMkLst>
        <pc:docMk/>
      </pc:docMkLst>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7044D41-B8E1-4754-B1B4-5E9368D990D8}" type="datetimeFigureOut">
              <a:rPr lang="en-GB" smtClean="0"/>
              <a:t>12/12/2024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296BCE-0B09-4DD5-9768-C0C4DD98CC85}" type="slidenum">
              <a:rPr lang="en-GB" smtClean="0"/>
              <a:t>‹#›</a:t>
            </a:fld>
            <a:endParaRPr lang="en-GB"/>
          </a:p>
        </p:txBody>
      </p:sp>
    </p:spTree>
    <p:extLst>
      <p:ext uri="{BB962C8B-B14F-4D97-AF65-F5344CB8AC3E}">
        <p14:creationId xmlns:p14="http://schemas.microsoft.com/office/powerpoint/2010/main" val="2208869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A456C0-7C3C-4545-9A97-355DBB7247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997156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A456C0-7C3C-4545-9A97-355DBB7247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799510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9CA456C0-7C3C-4545-9A97-355DBB72473D}"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8628885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pn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5.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4F6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61882" y="2219853"/>
            <a:ext cx="6744677" cy="1754132"/>
          </a:xfrm>
        </p:spPr>
        <p:txBody>
          <a:bodyPr anchor="b" anchorCtr="0">
            <a:noAutofit/>
          </a:bodyPr>
          <a:lstStyle>
            <a:lvl1pPr algn="l">
              <a:lnSpc>
                <a:spcPts val="5600"/>
              </a:lnSpc>
              <a:defRPr sz="5333" b="1">
                <a:solidFill>
                  <a:srgbClr val="FFFFFF"/>
                </a:solidFill>
              </a:defRPr>
            </a:lvl1pPr>
          </a:lstStyle>
          <a:p>
            <a:r>
              <a:rPr lang="en-GB"/>
              <a:t>Click to edit Master title style</a:t>
            </a:r>
            <a:endParaRPr lang="en-US"/>
          </a:p>
        </p:txBody>
      </p:sp>
      <p:sp>
        <p:nvSpPr>
          <p:cNvPr id="3" name="Subtitle 2"/>
          <p:cNvSpPr>
            <a:spLocks noGrp="1"/>
          </p:cNvSpPr>
          <p:nvPr>
            <p:ph type="subTitle" idx="1"/>
          </p:nvPr>
        </p:nvSpPr>
        <p:spPr>
          <a:xfrm>
            <a:off x="1161882" y="4082301"/>
            <a:ext cx="5285805" cy="416353"/>
          </a:xfrm>
          <a:noFill/>
        </p:spPr>
        <p:txBody>
          <a:bodyPr wrap="square" lIns="0" tIns="0" rIns="0" bIns="0">
            <a:spAutoFit/>
          </a:bodyPr>
          <a:lstStyle>
            <a:lvl1pPr marL="0" indent="0" algn="l">
              <a:buNone/>
              <a:defRPr sz="2667">
                <a:solidFill>
                  <a:srgbClr val="F9BB30"/>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Click to edit Master subtitle style</a:t>
            </a:r>
            <a:endParaRPr lang="en-US"/>
          </a:p>
        </p:txBody>
      </p:sp>
      <p:sp>
        <p:nvSpPr>
          <p:cNvPr id="9" name="Rectangle 8"/>
          <p:cNvSpPr/>
          <p:nvPr userDrawn="1"/>
        </p:nvSpPr>
        <p:spPr>
          <a:xfrm>
            <a:off x="1161881" y="5970662"/>
            <a:ext cx="8125401" cy="524143"/>
          </a:xfrm>
          <a:prstGeom prst="rect">
            <a:avLst/>
          </a:prstGeom>
        </p:spPr>
        <p:txBody>
          <a:bodyPr wrap="square" lIns="0" tIns="0" rIns="0" bIns="0" anchor="b" anchorCtr="0">
            <a:noAutofit/>
          </a:bodyPr>
          <a:lstStyle/>
          <a:p>
            <a:r>
              <a:rPr lang="en-GB" sz="1600" kern="1200">
                <a:solidFill>
                  <a:schemeClr val="bg1"/>
                </a:solidFill>
                <a:effectLst/>
                <a:latin typeface="+mn-lt"/>
                <a:ea typeface="+mn-ea"/>
                <a:cs typeface="+mn-cs"/>
              </a:rPr>
              <a:t>In partnership with </a:t>
            </a:r>
            <a:r>
              <a:rPr lang="en-GB" sz="1600" kern="1200" err="1">
                <a:solidFill>
                  <a:schemeClr val="bg1"/>
                </a:solidFill>
                <a:effectLst/>
                <a:latin typeface="+mn-lt"/>
                <a:ea typeface="+mn-ea"/>
                <a:cs typeface="+mn-cs"/>
              </a:rPr>
              <a:t>OneLondon</a:t>
            </a:r>
            <a:br>
              <a:rPr lang="en-GB" sz="1600" kern="1200">
                <a:solidFill>
                  <a:schemeClr val="bg1"/>
                </a:solidFill>
                <a:effectLst/>
                <a:latin typeface="+mn-lt"/>
                <a:ea typeface="+mn-ea"/>
                <a:cs typeface="+mn-cs"/>
              </a:rPr>
            </a:br>
            <a:r>
              <a:rPr lang="en-GB" sz="1600" kern="1200">
                <a:solidFill>
                  <a:schemeClr val="bg1"/>
                </a:solidFill>
                <a:effectLst/>
                <a:latin typeface="+mn-lt"/>
                <a:ea typeface="+mn-ea"/>
                <a:cs typeface="+mn-cs"/>
              </a:rPr>
              <a:t>Hosted by NHS South West London CCG</a:t>
            </a:r>
          </a:p>
        </p:txBody>
      </p:sp>
      <p:pic>
        <p:nvPicPr>
          <p:cNvPr id="5" name="Picture 4" descr="Text&#10;&#10;Description automatically generated">
            <a:extLst>
              <a:ext uri="{FF2B5EF4-FFF2-40B4-BE49-F238E27FC236}">
                <a16:creationId xmlns:a16="http://schemas.microsoft.com/office/drawing/2014/main" id="{6A886BC5-E8CA-494D-BC18-F360FE7762FB}"/>
              </a:ext>
            </a:extLst>
          </p:cNvPr>
          <p:cNvPicPr>
            <a:picLocks noChangeAspect="1"/>
          </p:cNvPicPr>
          <p:nvPr userDrawn="1"/>
        </p:nvPicPr>
        <p:blipFill>
          <a:blip r:embed="rId2"/>
          <a:stretch>
            <a:fillRect/>
          </a:stretch>
        </p:blipFill>
        <p:spPr>
          <a:xfrm>
            <a:off x="9876281" y="5753869"/>
            <a:ext cx="2006567" cy="740935"/>
          </a:xfrm>
          <a:prstGeom prst="rect">
            <a:avLst/>
          </a:prstGeom>
        </p:spPr>
      </p:pic>
      <p:pic>
        <p:nvPicPr>
          <p:cNvPr id="8" name="Picture 7" descr="A picture containing text, clipart&#10;&#10;Description automatically generated">
            <a:extLst>
              <a:ext uri="{FF2B5EF4-FFF2-40B4-BE49-F238E27FC236}">
                <a16:creationId xmlns:a16="http://schemas.microsoft.com/office/drawing/2014/main" id="{AA39EDB5-BB44-D149-9546-CA91562F7449}"/>
              </a:ext>
            </a:extLst>
          </p:cNvPr>
          <p:cNvPicPr>
            <a:picLocks noChangeAspect="1"/>
          </p:cNvPicPr>
          <p:nvPr userDrawn="1"/>
        </p:nvPicPr>
        <p:blipFill>
          <a:blip r:embed="rId3"/>
          <a:stretch>
            <a:fillRect/>
          </a:stretch>
        </p:blipFill>
        <p:spPr>
          <a:xfrm>
            <a:off x="7438784" y="5882326"/>
            <a:ext cx="2142997" cy="692727"/>
          </a:xfrm>
          <a:prstGeom prst="rect">
            <a:avLst/>
          </a:prstGeom>
        </p:spPr>
      </p:pic>
      <p:pic>
        <p:nvPicPr>
          <p:cNvPr id="11" name="Picture 10" descr="Logo, icon&#10;&#10;Description automatically generated">
            <a:extLst>
              <a:ext uri="{FF2B5EF4-FFF2-40B4-BE49-F238E27FC236}">
                <a16:creationId xmlns:a16="http://schemas.microsoft.com/office/drawing/2014/main" id="{68413D41-15CA-8140-BD0A-9577AB834BAE}"/>
              </a:ext>
            </a:extLst>
          </p:cNvPr>
          <p:cNvPicPr>
            <a:picLocks noChangeAspect="1"/>
          </p:cNvPicPr>
          <p:nvPr userDrawn="1"/>
        </p:nvPicPr>
        <p:blipFill>
          <a:blip r:embed="rId4"/>
          <a:stretch>
            <a:fillRect/>
          </a:stretch>
        </p:blipFill>
        <p:spPr>
          <a:xfrm>
            <a:off x="9659817" y="363196"/>
            <a:ext cx="2126505" cy="2131496"/>
          </a:xfrm>
          <a:prstGeom prst="rect">
            <a:avLst/>
          </a:prstGeom>
        </p:spPr>
      </p:pic>
    </p:spTree>
    <p:extLst>
      <p:ext uri="{BB962C8B-B14F-4D97-AF65-F5344CB8AC3E}">
        <p14:creationId xmlns:p14="http://schemas.microsoft.com/office/powerpoint/2010/main" val="356093749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Divider slide: White">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317FC4A-6300-8549-8F1A-728007531EB3}"/>
              </a:ext>
            </a:extLst>
          </p:cNvPr>
          <p:cNvPicPr>
            <a:picLocks noChangeAspect="1"/>
          </p:cNvPicPr>
          <p:nvPr userDrawn="1"/>
        </p:nvPicPr>
        <p:blipFill>
          <a:blip r:embed="rId2"/>
          <a:srcRect/>
          <a:stretch/>
        </p:blipFill>
        <p:spPr>
          <a:xfrm>
            <a:off x="359536" y="1"/>
            <a:ext cx="11832464" cy="6857999"/>
          </a:xfrm>
          <a:prstGeom prst="rect">
            <a:avLst/>
          </a:prstGeom>
        </p:spPr>
      </p:pic>
      <p:sp>
        <p:nvSpPr>
          <p:cNvPr id="2" name="Title 1"/>
          <p:cNvSpPr>
            <a:spLocks noGrp="1"/>
          </p:cNvSpPr>
          <p:nvPr>
            <p:ph type="ctrTitle"/>
          </p:nvPr>
        </p:nvSpPr>
        <p:spPr>
          <a:xfrm>
            <a:off x="1161882" y="1920000"/>
            <a:ext cx="4996413" cy="2161264"/>
          </a:xfrm>
        </p:spPr>
        <p:txBody>
          <a:bodyPr anchor="t" anchorCtr="0">
            <a:noAutofit/>
          </a:bodyPr>
          <a:lstStyle>
            <a:lvl1pPr algn="l">
              <a:lnSpc>
                <a:spcPct val="100000"/>
              </a:lnSpc>
              <a:defRPr sz="2400" b="1">
                <a:solidFill>
                  <a:srgbClr val="004F69"/>
                </a:solidFill>
              </a:defRPr>
            </a:lvl1pPr>
          </a:lstStyle>
          <a:p>
            <a:r>
              <a:rPr lang="en-GB"/>
              <a:t>Click to edit Master title style</a:t>
            </a:r>
            <a:endParaRPr lang="en-US"/>
          </a:p>
        </p:txBody>
      </p:sp>
      <p:pic>
        <p:nvPicPr>
          <p:cNvPr id="5" name="Picture 4" descr="Logo, icon&#10;&#10;Description automatically generated">
            <a:extLst>
              <a:ext uri="{FF2B5EF4-FFF2-40B4-BE49-F238E27FC236}">
                <a16:creationId xmlns:a16="http://schemas.microsoft.com/office/drawing/2014/main" id="{94C6C3D7-3FCF-B949-99EC-AE438A4DC803}"/>
              </a:ext>
            </a:extLst>
          </p:cNvPr>
          <p:cNvPicPr>
            <a:picLocks noChangeAspect="1"/>
          </p:cNvPicPr>
          <p:nvPr userDrawn="1"/>
        </p:nvPicPr>
        <p:blipFill>
          <a:blip r:embed="rId3"/>
          <a:stretch>
            <a:fillRect/>
          </a:stretch>
        </p:blipFill>
        <p:spPr>
          <a:xfrm>
            <a:off x="10382577" y="405681"/>
            <a:ext cx="1403745" cy="1407041"/>
          </a:xfrm>
          <a:prstGeom prst="rect">
            <a:avLst/>
          </a:prstGeom>
        </p:spPr>
      </p:pic>
    </p:spTree>
    <p:extLst>
      <p:ext uri="{BB962C8B-B14F-4D97-AF65-F5344CB8AC3E}">
        <p14:creationId xmlns:p14="http://schemas.microsoft.com/office/powerpoint/2010/main" val="1578813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ext">
    <p:spTree>
      <p:nvGrpSpPr>
        <p:cNvPr id="1" name=""/>
        <p:cNvGrpSpPr/>
        <p:nvPr/>
      </p:nvGrpSpPr>
      <p:grpSpPr>
        <a:xfrm>
          <a:off x="0" y="0"/>
          <a:ext cx="0" cy="0"/>
          <a:chOff x="0" y="0"/>
          <a:chExt cx="0" cy="0"/>
        </a:xfrm>
      </p:grpSpPr>
      <p:sp>
        <p:nvSpPr>
          <p:cNvPr id="2" name="Title 1"/>
          <p:cNvSpPr>
            <a:spLocks noGrp="1"/>
          </p:cNvSpPr>
          <p:nvPr>
            <p:ph type="title"/>
          </p:nvPr>
        </p:nvSpPr>
        <p:spPr>
          <a:xfrm>
            <a:off x="960001" y="672001"/>
            <a:ext cx="9044276" cy="984401"/>
          </a:xfrm>
        </p:spPr>
        <p:txBody>
          <a:bodyPr anchor="t" anchorCtr="0"/>
          <a:lstStyle/>
          <a:p>
            <a:r>
              <a:rPr lang="en-GB"/>
              <a:t>Click to edit Master title style</a:t>
            </a:r>
            <a:endParaRPr lang="en-US"/>
          </a:p>
        </p:txBody>
      </p:sp>
      <p:sp>
        <p:nvSpPr>
          <p:cNvPr id="3" name="Content Placeholder 2"/>
          <p:cNvSpPr>
            <a:spLocks noGrp="1"/>
          </p:cNvSpPr>
          <p:nvPr>
            <p:ph idx="1"/>
          </p:nvPr>
        </p:nvSpPr>
        <p:spPr>
          <a:xfrm>
            <a:off x="960001" y="1920000"/>
            <a:ext cx="9044276" cy="4525963"/>
          </a:xfrm>
        </p:spPr>
        <p:txBody>
          <a:bodyPr lIns="0" tIns="0" rIns="0" bIns="0"/>
          <a:lstStyle>
            <a:lvl1pPr marL="287993" indent="-287993">
              <a:defRPr sz="2667"/>
            </a:lvl1pPr>
            <a:lvl2pPr marL="719982">
              <a:defRPr sz="2400"/>
            </a:lvl2pPr>
            <a:lvl3pPr marL="959976">
              <a:defRPr sz="1867"/>
            </a:lvl3pPr>
            <a:lvl4pPr marL="1439964">
              <a:defRPr sz="1867"/>
            </a:lvl4pPr>
            <a:lvl5pPr>
              <a:defRPr sz="1867"/>
            </a:lvl5pPr>
          </a:lstStyle>
          <a:p>
            <a:pPr lvl="0"/>
            <a:r>
              <a:rPr lang="en-GB"/>
              <a:t>Click to edit Master text styles</a:t>
            </a:r>
          </a:p>
          <a:p>
            <a:pPr lvl="1"/>
            <a:r>
              <a:rPr lang="en-GB"/>
              <a:t>Second level</a:t>
            </a:r>
          </a:p>
          <a:p>
            <a:pPr lvl="2"/>
            <a:r>
              <a:rPr lang="en-GB"/>
              <a:t>Third level</a:t>
            </a:r>
          </a:p>
          <a:p>
            <a:pPr lvl="3"/>
            <a:r>
              <a:rPr lang="en-GB"/>
              <a:t>Fourth level</a:t>
            </a:r>
          </a:p>
        </p:txBody>
      </p:sp>
      <p:pic>
        <p:nvPicPr>
          <p:cNvPr id="7" name="Picture 6" descr="A picture containing text, accessory, arch, clipart&#10;&#10;Description automatically generated">
            <a:extLst>
              <a:ext uri="{FF2B5EF4-FFF2-40B4-BE49-F238E27FC236}">
                <a16:creationId xmlns:a16="http://schemas.microsoft.com/office/drawing/2014/main" id="{1207D4B7-5346-E14B-ABB6-670888044096}"/>
              </a:ext>
            </a:extLst>
          </p:cNvPr>
          <p:cNvPicPr>
            <a:picLocks noChangeAspect="1"/>
          </p:cNvPicPr>
          <p:nvPr userDrawn="1"/>
        </p:nvPicPr>
        <p:blipFill>
          <a:blip r:embed="rId2"/>
          <a:stretch>
            <a:fillRect/>
          </a:stretch>
        </p:blipFill>
        <p:spPr>
          <a:xfrm>
            <a:off x="10548677" y="4538629"/>
            <a:ext cx="1643323" cy="2319372"/>
          </a:xfrm>
          <a:prstGeom prst="rect">
            <a:avLst/>
          </a:prstGeom>
        </p:spPr>
      </p:pic>
    </p:spTree>
    <p:extLst>
      <p:ext uri="{BB962C8B-B14F-4D97-AF65-F5344CB8AC3E}">
        <p14:creationId xmlns:p14="http://schemas.microsoft.com/office/powerpoint/2010/main" val="149645277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ext: Two column">
    <p:spTree>
      <p:nvGrpSpPr>
        <p:cNvPr id="1" name=""/>
        <p:cNvGrpSpPr/>
        <p:nvPr/>
      </p:nvGrpSpPr>
      <p:grpSpPr>
        <a:xfrm>
          <a:off x="0" y="0"/>
          <a:ext cx="0" cy="0"/>
          <a:chOff x="0" y="0"/>
          <a:chExt cx="0" cy="0"/>
        </a:xfrm>
      </p:grpSpPr>
      <p:sp>
        <p:nvSpPr>
          <p:cNvPr id="2" name="Title 1"/>
          <p:cNvSpPr>
            <a:spLocks noGrp="1"/>
          </p:cNvSpPr>
          <p:nvPr>
            <p:ph type="title"/>
          </p:nvPr>
        </p:nvSpPr>
        <p:spPr>
          <a:xfrm>
            <a:off x="960001" y="672000"/>
            <a:ext cx="9044276" cy="781661"/>
          </a:xfrm>
        </p:spPr>
        <p:txBody>
          <a:bodyPr anchor="t" anchorCtr="0"/>
          <a:lstStyle/>
          <a:p>
            <a:r>
              <a:rPr lang="en-GB"/>
              <a:t>Click to edit Master title style</a:t>
            </a:r>
            <a:endParaRPr lang="en-US"/>
          </a:p>
        </p:txBody>
      </p:sp>
      <p:sp>
        <p:nvSpPr>
          <p:cNvPr id="3" name="Content Placeholder 2"/>
          <p:cNvSpPr>
            <a:spLocks noGrp="1"/>
          </p:cNvSpPr>
          <p:nvPr>
            <p:ph sz="half" idx="1"/>
          </p:nvPr>
        </p:nvSpPr>
        <p:spPr>
          <a:xfrm>
            <a:off x="960002" y="1920001"/>
            <a:ext cx="5135999" cy="3505201"/>
          </a:xfrm>
        </p:spPr>
        <p:txBody>
          <a:bodyPr lIns="0" tIns="0" rIns="0" bIns="46800"/>
          <a:lstStyle>
            <a:lvl1pPr marL="287993" indent="-287993">
              <a:defRPr sz="2400"/>
            </a:lvl1pPr>
            <a:lvl2pPr marL="719982">
              <a:defRPr sz="2400"/>
            </a:lvl2pPr>
            <a:lvl3pPr marL="959976">
              <a:defRPr sz="1867"/>
            </a:lvl3pPr>
            <a:lvl4pPr marL="1439964">
              <a:defRPr sz="1867"/>
            </a:lvl4pPr>
            <a:lvl5pPr>
              <a:defRPr sz="1867"/>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p:txBody>
      </p:sp>
      <p:sp>
        <p:nvSpPr>
          <p:cNvPr id="4" name="Content Placeholder 3"/>
          <p:cNvSpPr>
            <a:spLocks noGrp="1"/>
          </p:cNvSpPr>
          <p:nvPr>
            <p:ph sz="half" idx="2"/>
          </p:nvPr>
        </p:nvSpPr>
        <p:spPr>
          <a:xfrm>
            <a:off x="6446402" y="1920000"/>
            <a:ext cx="5135999" cy="4296669"/>
          </a:xfrm>
        </p:spPr>
        <p:txBody>
          <a:bodyPr lIns="0" tIns="0" rIns="0" bIns="46800"/>
          <a:lstStyle>
            <a:lvl1pPr marL="287993" indent="-287993">
              <a:defRPr sz="2400"/>
            </a:lvl1pPr>
            <a:lvl2pPr marL="719982">
              <a:defRPr sz="2400"/>
            </a:lvl2pPr>
            <a:lvl3pPr marL="959976">
              <a:defRPr sz="1867"/>
            </a:lvl3pPr>
            <a:lvl4pPr marL="1199970">
              <a:defRPr sz="1867"/>
            </a:lvl4pPr>
            <a:lvl5pPr>
              <a:defRPr sz="1867"/>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p:txBody>
      </p:sp>
      <p:pic>
        <p:nvPicPr>
          <p:cNvPr id="9" name="Picture 8" descr="A picture containing text, accessory, vector graphics&#10;&#10;Description automatically generated">
            <a:extLst>
              <a:ext uri="{FF2B5EF4-FFF2-40B4-BE49-F238E27FC236}">
                <a16:creationId xmlns:a16="http://schemas.microsoft.com/office/drawing/2014/main" id="{D4212724-A97F-9E49-86D7-BBC3550299E6}"/>
              </a:ext>
            </a:extLst>
          </p:cNvPr>
          <p:cNvPicPr>
            <a:picLocks noChangeAspect="1"/>
          </p:cNvPicPr>
          <p:nvPr userDrawn="1"/>
        </p:nvPicPr>
        <p:blipFill>
          <a:blip r:embed="rId2"/>
          <a:stretch>
            <a:fillRect/>
          </a:stretch>
        </p:blipFill>
        <p:spPr>
          <a:xfrm>
            <a:off x="1" y="4912397"/>
            <a:ext cx="3185783" cy="1945603"/>
          </a:xfrm>
          <a:prstGeom prst="rect">
            <a:avLst/>
          </a:prstGeom>
        </p:spPr>
      </p:pic>
    </p:spTree>
    <p:extLst>
      <p:ext uri="{BB962C8B-B14F-4D97-AF65-F5344CB8AC3E}">
        <p14:creationId xmlns:p14="http://schemas.microsoft.com/office/powerpoint/2010/main" val="225340133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004F6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61882" y="2219853"/>
            <a:ext cx="6744677" cy="1754132"/>
          </a:xfrm>
        </p:spPr>
        <p:txBody>
          <a:bodyPr anchor="b" anchorCtr="0">
            <a:noAutofit/>
          </a:bodyPr>
          <a:lstStyle>
            <a:lvl1pPr algn="l">
              <a:lnSpc>
                <a:spcPts val="5600"/>
              </a:lnSpc>
              <a:defRPr sz="5333" b="1">
                <a:solidFill>
                  <a:srgbClr val="FFFFFF"/>
                </a:solidFill>
              </a:defRPr>
            </a:lvl1pPr>
          </a:lstStyle>
          <a:p>
            <a:r>
              <a:rPr lang="en-GB"/>
              <a:t>Click to edit Master title style</a:t>
            </a:r>
            <a:endParaRPr lang="en-US"/>
          </a:p>
        </p:txBody>
      </p:sp>
      <p:sp>
        <p:nvSpPr>
          <p:cNvPr id="3" name="Subtitle 2"/>
          <p:cNvSpPr>
            <a:spLocks noGrp="1"/>
          </p:cNvSpPr>
          <p:nvPr>
            <p:ph type="subTitle" idx="1"/>
          </p:nvPr>
        </p:nvSpPr>
        <p:spPr>
          <a:xfrm>
            <a:off x="1161882" y="4082301"/>
            <a:ext cx="5285805" cy="416353"/>
          </a:xfrm>
          <a:noFill/>
        </p:spPr>
        <p:txBody>
          <a:bodyPr wrap="square" lIns="0" tIns="0" rIns="0" bIns="0">
            <a:spAutoFit/>
          </a:bodyPr>
          <a:lstStyle>
            <a:lvl1pPr marL="0" indent="0" algn="l">
              <a:buNone/>
              <a:defRPr sz="2667">
                <a:solidFill>
                  <a:srgbClr val="F9BB30"/>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Click to edit Master subtitle style</a:t>
            </a:r>
            <a:endParaRPr lang="en-US"/>
          </a:p>
        </p:txBody>
      </p:sp>
      <p:sp>
        <p:nvSpPr>
          <p:cNvPr id="9" name="Rectangle 8"/>
          <p:cNvSpPr/>
          <p:nvPr userDrawn="1"/>
        </p:nvSpPr>
        <p:spPr>
          <a:xfrm>
            <a:off x="1161881" y="5970662"/>
            <a:ext cx="8125401" cy="524143"/>
          </a:xfrm>
          <a:prstGeom prst="rect">
            <a:avLst/>
          </a:prstGeom>
        </p:spPr>
        <p:txBody>
          <a:bodyPr wrap="square" lIns="0" tIns="0" rIns="0" bIns="0" anchor="b" anchorCtr="0">
            <a:noAutofit/>
          </a:bodyPr>
          <a:lstStyle/>
          <a:p>
            <a:r>
              <a:rPr lang="en-GB" sz="1600" kern="1200" dirty="0">
                <a:solidFill>
                  <a:schemeClr val="bg1"/>
                </a:solidFill>
                <a:effectLst/>
                <a:latin typeface="+mn-lt"/>
                <a:ea typeface="+mn-ea"/>
                <a:cs typeface="+mn-cs"/>
              </a:rPr>
              <a:t>In partnership with OneLondon</a:t>
            </a:r>
            <a:br>
              <a:rPr lang="en-GB" sz="1600" kern="1200" dirty="0">
                <a:solidFill>
                  <a:schemeClr val="bg1"/>
                </a:solidFill>
                <a:effectLst/>
                <a:latin typeface="+mn-lt"/>
                <a:ea typeface="+mn-ea"/>
                <a:cs typeface="+mn-cs"/>
              </a:rPr>
            </a:br>
            <a:r>
              <a:rPr lang="en-GB" sz="1600" kern="1200" dirty="0">
                <a:solidFill>
                  <a:schemeClr val="bg1"/>
                </a:solidFill>
                <a:effectLst/>
                <a:latin typeface="+mn-lt"/>
                <a:ea typeface="+mn-ea"/>
                <a:cs typeface="+mn-cs"/>
              </a:rPr>
              <a:t>Hosted by NHS South West London ICB</a:t>
            </a:r>
          </a:p>
        </p:txBody>
      </p:sp>
      <p:pic>
        <p:nvPicPr>
          <p:cNvPr id="5" name="Picture 4" descr="Text&#10;&#10;Description automatically generated">
            <a:extLst>
              <a:ext uri="{FF2B5EF4-FFF2-40B4-BE49-F238E27FC236}">
                <a16:creationId xmlns:a16="http://schemas.microsoft.com/office/drawing/2014/main" id="{6A886BC5-E8CA-494D-BC18-F360FE7762FB}"/>
              </a:ext>
            </a:extLst>
          </p:cNvPr>
          <p:cNvPicPr>
            <a:picLocks noChangeAspect="1"/>
          </p:cNvPicPr>
          <p:nvPr userDrawn="1"/>
        </p:nvPicPr>
        <p:blipFill>
          <a:blip r:embed="rId2"/>
          <a:stretch>
            <a:fillRect/>
          </a:stretch>
        </p:blipFill>
        <p:spPr>
          <a:xfrm>
            <a:off x="9876281" y="5753869"/>
            <a:ext cx="2006567" cy="740935"/>
          </a:xfrm>
          <a:prstGeom prst="rect">
            <a:avLst/>
          </a:prstGeom>
        </p:spPr>
      </p:pic>
      <p:pic>
        <p:nvPicPr>
          <p:cNvPr id="8" name="Picture 7" descr="A picture containing text, clipart&#10;&#10;Description automatically generated">
            <a:extLst>
              <a:ext uri="{FF2B5EF4-FFF2-40B4-BE49-F238E27FC236}">
                <a16:creationId xmlns:a16="http://schemas.microsoft.com/office/drawing/2014/main" id="{AA39EDB5-BB44-D149-9546-CA91562F7449}"/>
              </a:ext>
            </a:extLst>
          </p:cNvPr>
          <p:cNvPicPr>
            <a:picLocks noChangeAspect="1"/>
          </p:cNvPicPr>
          <p:nvPr userDrawn="1"/>
        </p:nvPicPr>
        <p:blipFill>
          <a:blip r:embed="rId3"/>
          <a:stretch>
            <a:fillRect/>
          </a:stretch>
        </p:blipFill>
        <p:spPr>
          <a:xfrm>
            <a:off x="7438784" y="5882326"/>
            <a:ext cx="2142997" cy="692727"/>
          </a:xfrm>
          <a:prstGeom prst="rect">
            <a:avLst/>
          </a:prstGeom>
        </p:spPr>
      </p:pic>
      <p:pic>
        <p:nvPicPr>
          <p:cNvPr id="11" name="Picture 10" descr="Logo, icon&#10;&#10;Description automatically generated">
            <a:extLst>
              <a:ext uri="{FF2B5EF4-FFF2-40B4-BE49-F238E27FC236}">
                <a16:creationId xmlns:a16="http://schemas.microsoft.com/office/drawing/2014/main" id="{68413D41-15CA-8140-BD0A-9577AB834BAE}"/>
              </a:ext>
            </a:extLst>
          </p:cNvPr>
          <p:cNvPicPr>
            <a:picLocks noChangeAspect="1"/>
          </p:cNvPicPr>
          <p:nvPr userDrawn="1"/>
        </p:nvPicPr>
        <p:blipFill>
          <a:blip r:embed="rId4"/>
          <a:stretch>
            <a:fillRect/>
          </a:stretch>
        </p:blipFill>
        <p:spPr>
          <a:xfrm>
            <a:off x="9659817" y="337972"/>
            <a:ext cx="2126505" cy="2131496"/>
          </a:xfrm>
          <a:prstGeom prst="rect">
            <a:avLst/>
          </a:prstGeom>
        </p:spPr>
      </p:pic>
    </p:spTree>
    <p:extLst>
      <p:ext uri="{BB962C8B-B14F-4D97-AF65-F5344CB8AC3E}">
        <p14:creationId xmlns:p14="http://schemas.microsoft.com/office/powerpoint/2010/main" val="41250826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p:bg>
      <p:bgPr>
        <a:solidFill>
          <a:srgbClr val="004F69"/>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317FC4A-6300-8549-8F1A-728007531EB3}"/>
              </a:ext>
            </a:extLst>
          </p:cNvPr>
          <p:cNvPicPr>
            <a:picLocks noChangeAspect="1"/>
          </p:cNvPicPr>
          <p:nvPr userDrawn="1"/>
        </p:nvPicPr>
        <p:blipFill>
          <a:blip r:embed="rId2"/>
          <a:srcRect/>
          <a:stretch/>
        </p:blipFill>
        <p:spPr>
          <a:xfrm>
            <a:off x="359536" y="1"/>
            <a:ext cx="11832464" cy="6857999"/>
          </a:xfrm>
          <a:prstGeom prst="rect">
            <a:avLst/>
          </a:prstGeom>
        </p:spPr>
      </p:pic>
      <p:sp>
        <p:nvSpPr>
          <p:cNvPr id="2" name="Title 1"/>
          <p:cNvSpPr>
            <a:spLocks noGrp="1"/>
          </p:cNvSpPr>
          <p:nvPr>
            <p:ph type="ctrTitle"/>
          </p:nvPr>
        </p:nvSpPr>
        <p:spPr>
          <a:xfrm>
            <a:off x="1161882" y="1920000"/>
            <a:ext cx="4996413" cy="2161264"/>
          </a:xfrm>
        </p:spPr>
        <p:txBody>
          <a:bodyPr anchor="t" anchorCtr="0">
            <a:noAutofit/>
          </a:bodyPr>
          <a:lstStyle>
            <a:lvl1pPr algn="l">
              <a:lnSpc>
                <a:spcPct val="100000"/>
              </a:lnSpc>
              <a:defRPr sz="2400" b="1">
                <a:solidFill>
                  <a:srgbClr val="FFFFFF"/>
                </a:solidFill>
              </a:defRPr>
            </a:lvl1pPr>
          </a:lstStyle>
          <a:p>
            <a:r>
              <a:rPr lang="en-GB"/>
              <a:t>Click to edit Master title style</a:t>
            </a:r>
            <a:endParaRPr lang="en-US"/>
          </a:p>
        </p:txBody>
      </p:sp>
      <p:pic>
        <p:nvPicPr>
          <p:cNvPr id="10" name="Picture 9">
            <a:extLst>
              <a:ext uri="{FF2B5EF4-FFF2-40B4-BE49-F238E27FC236}">
                <a16:creationId xmlns:a16="http://schemas.microsoft.com/office/drawing/2014/main" id="{01F0F6D6-301E-B44B-A947-2CDE2CC5EC52}"/>
              </a:ext>
            </a:extLst>
          </p:cNvPr>
          <p:cNvPicPr>
            <a:picLocks noChangeAspect="1"/>
          </p:cNvPicPr>
          <p:nvPr userDrawn="1"/>
        </p:nvPicPr>
        <p:blipFill>
          <a:blip r:embed="rId3"/>
          <a:srcRect/>
          <a:stretch/>
        </p:blipFill>
        <p:spPr>
          <a:xfrm>
            <a:off x="10382577" y="405680"/>
            <a:ext cx="1403745" cy="1407040"/>
          </a:xfrm>
          <a:prstGeom prst="rect">
            <a:avLst/>
          </a:prstGeom>
        </p:spPr>
      </p:pic>
    </p:spTree>
    <p:extLst>
      <p:ext uri="{BB962C8B-B14F-4D97-AF65-F5344CB8AC3E}">
        <p14:creationId xmlns:p14="http://schemas.microsoft.com/office/powerpoint/2010/main" val="383412737"/>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Divider slide: White">
    <p:bg>
      <p:bgPr>
        <a:solidFill>
          <a:schemeClr val="bg1"/>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317FC4A-6300-8549-8F1A-728007531EB3}"/>
              </a:ext>
            </a:extLst>
          </p:cNvPr>
          <p:cNvPicPr>
            <a:picLocks noChangeAspect="1"/>
          </p:cNvPicPr>
          <p:nvPr userDrawn="1"/>
        </p:nvPicPr>
        <p:blipFill>
          <a:blip r:embed="rId2"/>
          <a:srcRect/>
          <a:stretch/>
        </p:blipFill>
        <p:spPr>
          <a:xfrm>
            <a:off x="359536" y="1"/>
            <a:ext cx="11832464" cy="6857999"/>
          </a:xfrm>
          <a:prstGeom prst="rect">
            <a:avLst/>
          </a:prstGeom>
        </p:spPr>
      </p:pic>
      <p:sp>
        <p:nvSpPr>
          <p:cNvPr id="2" name="Title 1"/>
          <p:cNvSpPr>
            <a:spLocks noGrp="1"/>
          </p:cNvSpPr>
          <p:nvPr>
            <p:ph type="ctrTitle"/>
          </p:nvPr>
        </p:nvSpPr>
        <p:spPr>
          <a:xfrm>
            <a:off x="1161882" y="1920000"/>
            <a:ext cx="4996413" cy="2161264"/>
          </a:xfrm>
        </p:spPr>
        <p:txBody>
          <a:bodyPr anchor="t" anchorCtr="0">
            <a:noAutofit/>
          </a:bodyPr>
          <a:lstStyle>
            <a:lvl1pPr algn="l">
              <a:lnSpc>
                <a:spcPct val="100000"/>
              </a:lnSpc>
              <a:defRPr sz="2400" b="1">
                <a:solidFill>
                  <a:srgbClr val="004F69"/>
                </a:solidFill>
              </a:defRPr>
            </a:lvl1pPr>
          </a:lstStyle>
          <a:p>
            <a:r>
              <a:rPr lang="en-GB"/>
              <a:t>Click to edit Master title style</a:t>
            </a:r>
            <a:endParaRPr lang="en-US"/>
          </a:p>
        </p:txBody>
      </p:sp>
      <p:pic>
        <p:nvPicPr>
          <p:cNvPr id="5" name="Picture 4" descr="Logo, icon&#10;&#10;Description automatically generated">
            <a:extLst>
              <a:ext uri="{FF2B5EF4-FFF2-40B4-BE49-F238E27FC236}">
                <a16:creationId xmlns:a16="http://schemas.microsoft.com/office/drawing/2014/main" id="{94C6C3D7-3FCF-B949-99EC-AE438A4DC803}"/>
              </a:ext>
            </a:extLst>
          </p:cNvPr>
          <p:cNvPicPr>
            <a:picLocks noChangeAspect="1"/>
          </p:cNvPicPr>
          <p:nvPr userDrawn="1"/>
        </p:nvPicPr>
        <p:blipFill>
          <a:blip r:embed="rId3"/>
          <a:stretch>
            <a:fillRect/>
          </a:stretch>
        </p:blipFill>
        <p:spPr>
          <a:xfrm>
            <a:off x="10382577" y="405681"/>
            <a:ext cx="1403745" cy="1407041"/>
          </a:xfrm>
          <a:prstGeom prst="rect">
            <a:avLst/>
          </a:prstGeom>
        </p:spPr>
      </p:pic>
    </p:spTree>
    <p:extLst>
      <p:ext uri="{BB962C8B-B14F-4D97-AF65-F5344CB8AC3E}">
        <p14:creationId xmlns:p14="http://schemas.microsoft.com/office/powerpoint/2010/main" val="1637751450"/>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ext">
    <p:spTree>
      <p:nvGrpSpPr>
        <p:cNvPr id="1" name=""/>
        <p:cNvGrpSpPr/>
        <p:nvPr/>
      </p:nvGrpSpPr>
      <p:grpSpPr>
        <a:xfrm>
          <a:off x="0" y="0"/>
          <a:ext cx="0" cy="0"/>
          <a:chOff x="0" y="0"/>
          <a:chExt cx="0" cy="0"/>
        </a:xfrm>
      </p:grpSpPr>
      <p:sp>
        <p:nvSpPr>
          <p:cNvPr id="2" name="Title 1"/>
          <p:cNvSpPr>
            <a:spLocks noGrp="1"/>
          </p:cNvSpPr>
          <p:nvPr>
            <p:ph type="title"/>
          </p:nvPr>
        </p:nvSpPr>
        <p:spPr>
          <a:xfrm>
            <a:off x="960001" y="672001"/>
            <a:ext cx="9044276" cy="984401"/>
          </a:xfrm>
        </p:spPr>
        <p:txBody>
          <a:bodyPr anchor="t" anchorCtr="0"/>
          <a:lstStyle/>
          <a:p>
            <a:r>
              <a:rPr lang="en-GB"/>
              <a:t>Click to edit Master title style</a:t>
            </a:r>
            <a:endParaRPr lang="en-US"/>
          </a:p>
        </p:txBody>
      </p:sp>
      <p:sp>
        <p:nvSpPr>
          <p:cNvPr id="3" name="Content Placeholder 2"/>
          <p:cNvSpPr>
            <a:spLocks noGrp="1"/>
          </p:cNvSpPr>
          <p:nvPr>
            <p:ph idx="1"/>
          </p:nvPr>
        </p:nvSpPr>
        <p:spPr>
          <a:xfrm>
            <a:off x="960001" y="1920000"/>
            <a:ext cx="9044276" cy="4525963"/>
          </a:xfrm>
        </p:spPr>
        <p:txBody>
          <a:bodyPr lIns="0" tIns="0" rIns="0" bIns="0"/>
          <a:lstStyle>
            <a:lvl1pPr marL="287993" indent="-287993">
              <a:defRPr sz="2667"/>
            </a:lvl1pPr>
            <a:lvl2pPr marL="719982">
              <a:defRPr sz="2400"/>
            </a:lvl2pPr>
            <a:lvl3pPr marL="959976">
              <a:defRPr sz="1867"/>
            </a:lvl3pPr>
            <a:lvl4pPr marL="1439964">
              <a:defRPr sz="1867"/>
            </a:lvl4pPr>
            <a:lvl5pPr>
              <a:defRPr sz="1867"/>
            </a:lvl5pPr>
          </a:lstStyle>
          <a:p>
            <a:pPr lvl="0"/>
            <a:r>
              <a:rPr lang="en-GB"/>
              <a:t>Click to edit Master text styles</a:t>
            </a:r>
          </a:p>
          <a:p>
            <a:pPr lvl="1"/>
            <a:r>
              <a:rPr lang="en-GB"/>
              <a:t>Second level</a:t>
            </a:r>
          </a:p>
          <a:p>
            <a:pPr lvl="2"/>
            <a:r>
              <a:rPr lang="en-GB"/>
              <a:t>Third level</a:t>
            </a:r>
          </a:p>
          <a:p>
            <a:pPr lvl="3"/>
            <a:r>
              <a:rPr lang="en-GB"/>
              <a:t>Fourth level</a:t>
            </a:r>
          </a:p>
        </p:txBody>
      </p:sp>
      <p:pic>
        <p:nvPicPr>
          <p:cNvPr id="7" name="Picture 6" descr="A picture containing text, accessory, arch, clipart&#10;&#10;Description automatically generated">
            <a:extLst>
              <a:ext uri="{FF2B5EF4-FFF2-40B4-BE49-F238E27FC236}">
                <a16:creationId xmlns:a16="http://schemas.microsoft.com/office/drawing/2014/main" id="{1207D4B7-5346-E14B-ABB6-670888044096}"/>
              </a:ext>
            </a:extLst>
          </p:cNvPr>
          <p:cNvPicPr>
            <a:picLocks noChangeAspect="1"/>
          </p:cNvPicPr>
          <p:nvPr userDrawn="1"/>
        </p:nvPicPr>
        <p:blipFill>
          <a:blip r:embed="rId2"/>
          <a:stretch>
            <a:fillRect/>
          </a:stretch>
        </p:blipFill>
        <p:spPr>
          <a:xfrm>
            <a:off x="10548677" y="4538629"/>
            <a:ext cx="1643323" cy="2319372"/>
          </a:xfrm>
          <a:prstGeom prst="rect">
            <a:avLst/>
          </a:prstGeom>
        </p:spPr>
      </p:pic>
    </p:spTree>
    <p:extLst>
      <p:ext uri="{BB962C8B-B14F-4D97-AF65-F5344CB8AC3E}">
        <p14:creationId xmlns:p14="http://schemas.microsoft.com/office/powerpoint/2010/main" val="30969574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ext: Two column">
    <p:spTree>
      <p:nvGrpSpPr>
        <p:cNvPr id="1" name=""/>
        <p:cNvGrpSpPr/>
        <p:nvPr/>
      </p:nvGrpSpPr>
      <p:grpSpPr>
        <a:xfrm>
          <a:off x="0" y="0"/>
          <a:ext cx="0" cy="0"/>
          <a:chOff x="0" y="0"/>
          <a:chExt cx="0" cy="0"/>
        </a:xfrm>
      </p:grpSpPr>
      <p:sp>
        <p:nvSpPr>
          <p:cNvPr id="2" name="Title 1"/>
          <p:cNvSpPr>
            <a:spLocks noGrp="1"/>
          </p:cNvSpPr>
          <p:nvPr>
            <p:ph type="title"/>
          </p:nvPr>
        </p:nvSpPr>
        <p:spPr>
          <a:xfrm>
            <a:off x="960001" y="672000"/>
            <a:ext cx="9044276" cy="781661"/>
          </a:xfrm>
        </p:spPr>
        <p:txBody>
          <a:bodyPr anchor="t" anchorCtr="0"/>
          <a:lstStyle/>
          <a:p>
            <a:r>
              <a:rPr lang="en-GB"/>
              <a:t>Click to edit Master title style</a:t>
            </a:r>
            <a:endParaRPr lang="en-US"/>
          </a:p>
        </p:txBody>
      </p:sp>
      <p:sp>
        <p:nvSpPr>
          <p:cNvPr id="3" name="Content Placeholder 2"/>
          <p:cNvSpPr>
            <a:spLocks noGrp="1"/>
          </p:cNvSpPr>
          <p:nvPr>
            <p:ph sz="half" idx="1"/>
          </p:nvPr>
        </p:nvSpPr>
        <p:spPr>
          <a:xfrm>
            <a:off x="960002" y="1920001"/>
            <a:ext cx="5135999" cy="3505201"/>
          </a:xfrm>
        </p:spPr>
        <p:txBody>
          <a:bodyPr lIns="0" tIns="0" rIns="0" bIns="46800"/>
          <a:lstStyle>
            <a:lvl1pPr marL="287993" indent="-287993">
              <a:defRPr sz="2400"/>
            </a:lvl1pPr>
            <a:lvl2pPr marL="719982">
              <a:defRPr sz="2400"/>
            </a:lvl2pPr>
            <a:lvl3pPr marL="959976">
              <a:defRPr sz="1867"/>
            </a:lvl3pPr>
            <a:lvl4pPr marL="1439964">
              <a:defRPr sz="1867"/>
            </a:lvl4pPr>
            <a:lvl5pPr>
              <a:defRPr sz="1867"/>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p:txBody>
      </p:sp>
      <p:sp>
        <p:nvSpPr>
          <p:cNvPr id="4" name="Content Placeholder 3"/>
          <p:cNvSpPr>
            <a:spLocks noGrp="1"/>
          </p:cNvSpPr>
          <p:nvPr>
            <p:ph sz="half" idx="2"/>
          </p:nvPr>
        </p:nvSpPr>
        <p:spPr>
          <a:xfrm>
            <a:off x="6446402" y="1920000"/>
            <a:ext cx="5135999" cy="4296669"/>
          </a:xfrm>
        </p:spPr>
        <p:txBody>
          <a:bodyPr lIns="0" tIns="0" rIns="0" bIns="46800"/>
          <a:lstStyle>
            <a:lvl1pPr marL="287993" indent="-287993">
              <a:defRPr sz="2400"/>
            </a:lvl1pPr>
            <a:lvl2pPr marL="719982">
              <a:defRPr sz="2400"/>
            </a:lvl2pPr>
            <a:lvl3pPr marL="959976">
              <a:defRPr sz="1867"/>
            </a:lvl3pPr>
            <a:lvl4pPr marL="1199970">
              <a:defRPr sz="1867"/>
            </a:lvl4pPr>
            <a:lvl5pPr>
              <a:defRPr sz="1867"/>
            </a:lvl5pPr>
            <a:lvl6pPr>
              <a:defRPr sz="2400"/>
            </a:lvl6pPr>
            <a:lvl7pPr>
              <a:defRPr sz="2400"/>
            </a:lvl7pPr>
            <a:lvl8pPr>
              <a:defRPr sz="2400"/>
            </a:lvl8pPr>
            <a:lvl9pPr>
              <a:defRPr sz="2400"/>
            </a:lvl9pPr>
          </a:lstStyle>
          <a:p>
            <a:pPr lvl="0"/>
            <a:r>
              <a:rPr lang="en-GB"/>
              <a:t>Click to edit Master text styles</a:t>
            </a:r>
          </a:p>
          <a:p>
            <a:pPr lvl="1"/>
            <a:r>
              <a:rPr lang="en-GB"/>
              <a:t>Second level</a:t>
            </a:r>
          </a:p>
          <a:p>
            <a:pPr lvl="2"/>
            <a:r>
              <a:rPr lang="en-GB"/>
              <a:t>Third level</a:t>
            </a:r>
          </a:p>
          <a:p>
            <a:pPr lvl="3"/>
            <a:r>
              <a:rPr lang="en-GB"/>
              <a:t>Fourth level</a:t>
            </a:r>
          </a:p>
        </p:txBody>
      </p:sp>
      <p:pic>
        <p:nvPicPr>
          <p:cNvPr id="9" name="Picture 8" descr="A picture containing text, accessory, vector graphics&#10;&#10;Description automatically generated">
            <a:extLst>
              <a:ext uri="{FF2B5EF4-FFF2-40B4-BE49-F238E27FC236}">
                <a16:creationId xmlns:a16="http://schemas.microsoft.com/office/drawing/2014/main" id="{D4212724-A97F-9E49-86D7-BBC3550299E6}"/>
              </a:ext>
            </a:extLst>
          </p:cNvPr>
          <p:cNvPicPr>
            <a:picLocks noChangeAspect="1"/>
          </p:cNvPicPr>
          <p:nvPr userDrawn="1"/>
        </p:nvPicPr>
        <p:blipFill>
          <a:blip r:embed="rId2"/>
          <a:stretch>
            <a:fillRect/>
          </a:stretch>
        </p:blipFill>
        <p:spPr>
          <a:xfrm>
            <a:off x="1" y="4912397"/>
            <a:ext cx="3185783" cy="1945603"/>
          </a:xfrm>
          <a:prstGeom prst="rect">
            <a:avLst/>
          </a:prstGeom>
        </p:spPr>
      </p:pic>
    </p:spTree>
    <p:extLst>
      <p:ext uri="{BB962C8B-B14F-4D97-AF65-F5344CB8AC3E}">
        <p14:creationId xmlns:p14="http://schemas.microsoft.com/office/powerpoint/2010/main" val="108149226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004F6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61882" y="2219853"/>
            <a:ext cx="6744677" cy="1754132"/>
          </a:xfrm>
        </p:spPr>
        <p:txBody>
          <a:bodyPr anchor="b" anchorCtr="0">
            <a:noAutofit/>
          </a:bodyPr>
          <a:lstStyle>
            <a:lvl1pPr algn="l">
              <a:lnSpc>
                <a:spcPts val="5600"/>
              </a:lnSpc>
              <a:defRPr sz="5333" b="1">
                <a:solidFill>
                  <a:srgbClr val="FFFFFF"/>
                </a:solidFill>
              </a:defRPr>
            </a:lvl1pPr>
          </a:lstStyle>
          <a:p>
            <a:r>
              <a:rPr lang="en-GB"/>
              <a:t>Click to edit Master title style</a:t>
            </a:r>
            <a:endParaRPr lang="en-US"/>
          </a:p>
        </p:txBody>
      </p:sp>
      <p:sp>
        <p:nvSpPr>
          <p:cNvPr id="3" name="Subtitle 2"/>
          <p:cNvSpPr>
            <a:spLocks noGrp="1"/>
          </p:cNvSpPr>
          <p:nvPr>
            <p:ph type="subTitle" idx="1"/>
          </p:nvPr>
        </p:nvSpPr>
        <p:spPr>
          <a:xfrm>
            <a:off x="1161882" y="4082301"/>
            <a:ext cx="5285805" cy="416353"/>
          </a:xfrm>
          <a:noFill/>
        </p:spPr>
        <p:txBody>
          <a:bodyPr wrap="square" lIns="0" tIns="0" rIns="0" bIns="0">
            <a:spAutoFit/>
          </a:bodyPr>
          <a:lstStyle>
            <a:lvl1pPr marL="0" indent="0" algn="l">
              <a:buNone/>
              <a:defRPr sz="2667">
                <a:solidFill>
                  <a:srgbClr val="F9BB30"/>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Click to edit Master subtitle style</a:t>
            </a:r>
            <a:endParaRPr lang="en-US"/>
          </a:p>
        </p:txBody>
      </p:sp>
      <p:sp>
        <p:nvSpPr>
          <p:cNvPr id="9" name="Rectangle 8"/>
          <p:cNvSpPr/>
          <p:nvPr userDrawn="1"/>
        </p:nvSpPr>
        <p:spPr>
          <a:xfrm>
            <a:off x="1161881" y="5970662"/>
            <a:ext cx="8125401" cy="524143"/>
          </a:xfrm>
          <a:prstGeom prst="rect">
            <a:avLst/>
          </a:prstGeom>
        </p:spPr>
        <p:txBody>
          <a:bodyPr wrap="square" lIns="0" tIns="0" rIns="0" bIns="0" anchor="b" anchorCtr="0">
            <a:noAutofit/>
          </a:bodyPr>
          <a:lstStyle/>
          <a:p>
            <a:r>
              <a:rPr lang="en-GB" sz="1600" kern="1200">
                <a:solidFill>
                  <a:schemeClr val="bg1"/>
                </a:solidFill>
                <a:effectLst/>
                <a:latin typeface="+mn-lt"/>
                <a:ea typeface="+mn-ea"/>
                <a:cs typeface="+mn-cs"/>
              </a:rPr>
              <a:t>In partnership with </a:t>
            </a:r>
            <a:r>
              <a:rPr lang="en-GB" sz="1600" kern="1200" err="1">
                <a:solidFill>
                  <a:schemeClr val="bg1"/>
                </a:solidFill>
                <a:effectLst/>
                <a:latin typeface="+mn-lt"/>
                <a:ea typeface="+mn-ea"/>
                <a:cs typeface="+mn-cs"/>
              </a:rPr>
              <a:t>OneLondon</a:t>
            </a:r>
            <a:br>
              <a:rPr lang="en-GB" sz="1600" kern="1200">
                <a:solidFill>
                  <a:schemeClr val="bg1"/>
                </a:solidFill>
                <a:effectLst/>
                <a:latin typeface="+mn-lt"/>
                <a:ea typeface="+mn-ea"/>
                <a:cs typeface="+mn-cs"/>
              </a:rPr>
            </a:br>
            <a:r>
              <a:rPr lang="en-GB" sz="1600" kern="1200">
                <a:solidFill>
                  <a:schemeClr val="bg1"/>
                </a:solidFill>
                <a:effectLst/>
                <a:latin typeface="+mn-lt"/>
                <a:ea typeface="+mn-ea"/>
                <a:cs typeface="+mn-cs"/>
              </a:rPr>
              <a:t>Hosted by NHS South West London CCG</a:t>
            </a:r>
          </a:p>
        </p:txBody>
      </p:sp>
      <p:pic>
        <p:nvPicPr>
          <p:cNvPr id="5" name="Picture 4" descr="Text&#10;&#10;Description automatically generated">
            <a:extLst>
              <a:ext uri="{FF2B5EF4-FFF2-40B4-BE49-F238E27FC236}">
                <a16:creationId xmlns:a16="http://schemas.microsoft.com/office/drawing/2014/main" id="{6A886BC5-E8CA-494D-BC18-F360FE7762FB}"/>
              </a:ext>
            </a:extLst>
          </p:cNvPr>
          <p:cNvPicPr>
            <a:picLocks noChangeAspect="1"/>
          </p:cNvPicPr>
          <p:nvPr userDrawn="1"/>
        </p:nvPicPr>
        <p:blipFill>
          <a:blip r:embed="rId2"/>
          <a:stretch>
            <a:fillRect/>
          </a:stretch>
        </p:blipFill>
        <p:spPr>
          <a:xfrm>
            <a:off x="9876281" y="5753869"/>
            <a:ext cx="2006567" cy="740935"/>
          </a:xfrm>
          <a:prstGeom prst="rect">
            <a:avLst/>
          </a:prstGeom>
        </p:spPr>
      </p:pic>
      <p:pic>
        <p:nvPicPr>
          <p:cNvPr id="8" name="Picture 7" descr="A picture containing text, clipart&#10;&#10;Description automatically generated">
            <a:extLst>
              <a:ext uri="{FF2B5EF4-FFF2-40B4-BE49-F238E27FC236}">
                <a16:creationId xmlns:a16="http://schemas.microsoft.com/office/drawing/2014/main" id="{AA39EDB5-BB44-D149-9546-CA91562F7449}"/>
              </a:ext>
            </a:extLst>
          </p:cNvPr>
          <p:cNvPicPr>
            <a:picLocks noChangeAspect="1"/>
          </p:cNvPicPr>
          <p:nvPr userDrawn="1"/>
        </p:nvPicPr>
        <p:blipFill>
          <a:blip r:embed="rId3"/>
          <a:stretch>
            <a:fillRect/>
          </a:stretch>
        </p:blipFill>
        <p:spPr>
          <a:xfrm>
            <a:off x="7438784" y="5882326"/>
            <a:ext cx="2142997" cy="692727"/>
          </a:xfrm>
          <a:prstGeom prst="rect">
            <a:avLst/>
          </a:prstGeom>
        </p:spPr>
      </p:pic>
      <p:pic>
        <p:nvPicPr>
          <p:cNvPr id="11" name="Picture 10" descr="Logo, icon&#10;&#10;Description automatically generated">
            <a:extLst>
              <a:ext uri="{FF2B5EF4-FFF2-40B4-BE49-F238E27FC236}">
                <a16:creationId xmlns:a16="http://schemas.microsoft.com/office/drawing/2014/main" id="{68413D41-15CA-8140-BD0A-9577AB834BAE}"/>
              </a:ext>
            </a:extLst>
          </p:cNvPr>
          <p:cNvPicPr>
            <a:picLocks noChangeAspect="1"/>
          </p:cNvPicPr>
          <p:nvPr userDrawn="1"/>
        </p:nvPicPr>
        <p:blipFill>
          <a:blip r:embed="rId4"/>
          <a:stretch>
            <a:fillRect/>
          </a:stretch>
        </p:blipFill>
        <p:spPr>
          <a:xfrm>
            <a:off x="9659817" y="363196"/>
            <a:ext cx="2126505" cy="2131496"/>
          </a:xfrm>
          <a:prstGeom prst="rect">
            <a:avLst/>
          </a:prstGeom>
        </p:spPr>
      </p:pic>
    </p:spTree>
    <p:extLst>
      <p:ext uri="{BB962C8B-B14F-4D97-AF65-F5344CB8AC3E}">
        <p14:creationId xmlns:p14="http://schemas.microsoft.com/office/powerpoint/2010/main" val="6830152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004F6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161882" y="2219853"/>
            <a:ext cx="6744677" cy="1754132"/>
          </a:xfrm>
        </p:spPr>
        <p:txBody>
          <a:bodyPr anchor="b" anchorCtr="0">
            <a:noAutofit/>
          </a:bodyPr>
          <a:lstStyle>
            <a:lvl1pPr algn="l">
              <a:lnSpc>
                <a:spcPts val="5600"/>
              </a:lnSpc>
              <a:defRPr sz="5333" b="1">
                <a:solidFill>
                  <a:srgbClr val="FFFFFF"/>
                </a:solidFill>
              </a:defRPr>
            </a:lvl1pPr>
          </a:lstStyle>
          <a:p>
            <a:r>
              <a:rPr lang="en-GB"/>
              <a:t>Click to edit Master title style</a:t>
            </a:r>
            <a:endParaRPr lang="en-US"/>
          </a:p>
        </p:txBody>
      </p:sp>
      <p:sp>
        <p:nvSpPr>
          <p:cNvPr id="3" name="Subtitle 2"/>
          <p:cNvSpPr>
            <a:spLocks noGrp="1"/>
          </p:cNvSpPr>
          <p:nvPr>
            <p:ph type="subTitle" idx="1"/>
          </p:nvPr>
        </p:nvSpPr>
        <p:spPr>
          <a:xfrm>
            <a:off x="1161882" y="4082301"/>
            <a:ext cx="5285805" cy="416353"/>
          </a:xfrm>
          <a:noFill/>
        </p:spPr>
        <p:txBody>
          <a:bodyPr wrap="square" lIns="0" tIns="0" rIns="0" bIns="0">
            <a:spAutoFit/>
          </a:bodyPr>
          <a:lstStyle>
            <a:lvl1pPr marL="0" indent="0" algn="l">
              <a:buNone/>
              <a:defRPr sz="2667">
                <a:solidFill>
                  <a:srgbClr val="F9BB30"/>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GB"/>
              <a:t>Click to edit Master subtitle style</a:t>
            </a:r>
            <a:endParaRPr lang="en-US"/>
          </a:p>
        </p:txBody>
      </p:sp>
      <p:sp>
        <p:nvSpPr>
          <p:cNvPr id="9" name="Rectangle 8"/>
          <p:cNvSpPr/>
          <p:nvPr userDrawn="1"/>
        </p:nvSpPr>
        <p:spPr>
          <a:xfrm>
            <a:off x="1161881" y="5970662"/>
            <a:ext cx="8125401" cy="524143"/>
          </a:xfrm>
          <a:prstGeom prst="rect">
            <a:avLst/>
          </a:prstGeom>
        </p:spPr>
        <p:txBody>
          <a:bodyPr wrap="square" lIns="0" tIns="0" rIns="0" bIns="0" anchor="b" anchorCtr="0">
            <a:noAutofit/>
          </a:bodyPr>
          <a:lstStyle/>
          <a:p>
            <a:r>
              <a:rPr lang="en-GB" sz="1600" kern="1200" dirty="0">
                <a:solidFill>
                  <a:schemeClr val="bg1"/>
                </a:solidFill>
                <a:effectLst/>
                <a:latin typeface="+mn-lt"/>
                <a:ea typeface="+mn-ea"/>
                <a:cs typeface="+mn-cs"/>
              </a:rPr>
              <a:t>In partnership with OneLondon</a:t>
            </a:r>
            <a:br>
              <a:rPr lang="en-GB" sz="1600" kern="1200" dirty="0">
                <a:solidFill>
                  <a:schemeClr val="bg1"/>
                </a:solidFill>
                <a:effectLst/>
                <a:latin typeface="+mn-lt"/>
                <a:ea typeface="+mn-ea"/>
                <a:cs typeface="+mn-cs"/>
              </a:rPr>
            </a:br>
            <a:r>
              <a:rPr lang="en-GB" sz="1600" kern="1200" dirty="0">
                <a:solidFill>
                  <a:schemeClr val="bg1"/>
                </a:solidFill>
                <a:effectLst/>
                <a:latin typeface="+mn-lt"/>
                <a:ea typeface="+mn-ea"/>
                <a:cs typeface="+mn-cs"/>
              </a:rPr>
              <a:t>Hosted by NHS South West London ICB</a:t>
            </a:r>
          </a:p>
        </p:txBody>
      </p:sp>
      <p:pic>
        <p:nvPicPr>
          <p:cNvPr id="5" name="Picture 4" descr="Text&#10;&#10;Description automatically generated">
            <a:extLst>
              <a:ext uri="{FF2B5EF4-FFF2-40B4-BE49-F238E27FC236}">
                <a16:creationId xmlns:a16="http://schemas.microsoft.com/office/drawing/2014/main" id="{6A886BC5-E8CA-494D-BC18-F360FE7762FB}"/>
              </a:ext>
            </a:extLst>
          </p:cNvPr>
          <p:cNvPicPr>
            <a:picLocks noChangeAspect="1"/>
          </p:cNvPicPr>
          <p:nvPr userDrawn="1"/>
        </p:nvPicPr>
        <p:blipFill>
          <a:blip r:embed="rId2"/>
          <a:stretch>
            <a:fillRect/>
          </a:stretch>
        </p:blipFill>
        <p:spPr>
          <a:xfrm>
            <a:off x="9876281" y="5753869"/>
            <a:ext cx="2006567" cy="740935"/>
          </a:xfrm>
          <a:prstGeom prst="rect">
            <a:avLst/>
          </a:prstGeom>
        </p:spPr>
      </p:pic>
      <p:pic>
        <p:nvPicPr>
          <p:cNvPr id="8" name="Picture 7" descr="A picture containing text, clipart&#10;&#10;Description automatically generated">
            <a:extLst>
              <a:ext uri="{FF2B5EF4-FFF2-40B4-BE49-F238E27FC236}">
                <a16:creationId xmlns:a16="http://schemas.microsoft.com/office/drawing/2014/main" id="{AA39EDB5-BB44-D149-9546-CA91562F7449}"/>
              </a:ext>
            </a:extLst>
          </p:cNvPr>
          <p:cNvPicPr>
            <a:picLocks noChangeAspect="1"/>
          </p:cNvPicPr>
          <p:nvPr userDrawn="1"/>
        </p:nvPicPr>
        <p:blipFill>
          <a:blip r:embed="rId3"/>
          <a:stretch>
            <a:fillRect/>
          </a:stretch>
        </p:blipFill>
        <p:spPr>
          <a:xfrm>
            <a:off x="7438784" y="5882326"/>
            <a:ext cx="2142997" cy="692727"/>
          </a:xfrm>
          <a:prstGeom prst="rect">
            <a:avLst/>
          </a:prstGeom>
        </p:spPr>
      </p:pic>
      <p:pic>
        <p:nvPicPr>
          <p:cNvPr id="11" name="Picture 10" descr="Logo, icon&#10;&#10;Description automatically generated">
            <a:extLst>
              <a:ext uri="{FF2B5EF4-FFF2-40B4-BE49-F238E27FC236}">
                <a16:creationId xmlns:a16="http://schemas.microsoft.com/office/drawing/2014/main" id="{68413D41-15CA-8140-BD0A-9577AB834BAE}"/>
              </a:ext>
            </a:extLst>
          </p:cNvPr>
          <p:cNvPicPr>
            <a:picLocks noChangeAspect="1"/>
          </p:cNvPicPr>
          <p:nvPr userDrawn="1"/>
        </p:nvPicPr>
        <p:blipFill>
          <a:blip r:embed="rId4"/>
          <a:stretch>
            <a:fillRect/>
          </a:stretch>
        </p:blipFill>
        <p:spPr>
          <a:xfrm>
            <a:off x="9659817" y="337972"/>
            <a:ext cx="2126505" cy="2131496"/>
          </a:xfrm>
          <a:prstGeom prst="rect">
            <a:avLst/>
          </a:prstGeom>
        </p:spPr>
      </p:pic>
    </p:spTree>
    <p:extLst>
      <p:ext uri="{BB962C8B-B14F-4D97-AF65-F5344CB8AC3E}">
        <p14:creationId xmlns:p14="http://schemas.microsoft.com/office/powerpoint/2010/main" val="425265432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Divider slide: Blue">
    <p:bg>
      <p:bgPr>
        <a:solidFill>
          <a:srgbClr val="004F69"/>
        </a:solidFill>
        <a:effectLst/>
      </p:bgPr>
    </p:bg>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E317FC4A-6300-8549-8F1A-728007531EB3}"/>
              </a:ext>
            </a:extLst>
          </p:cNvPr>
          <p:cNvPicPr>
            <a:picLocks noChangeAspect="1"/>
          </p:cNvPicPr>
          <p:nvPr userDrawn="1"/>
        </p:nvPicPr>
        <p:blipFill>
          <a:blip r:embed="rId2"/>
          <a:srcRect/>
          <a:stretch/>
        </p:blipFill>
        <p:spPr>
          <a:xfrm>
            <a:off x="359536" y="1"/>
            <a:ext cx="11832464" cy="6857999"/>
          </a:xfrm>
          <a:prstGeom prst="rect">
            <a:avLst/>
          </a:prstGeom>
        </p:spPr>
      </p:pic>
      <p:sp>
        <p:nvSpPr>
          <p:cNvPr id="2" name="Title 1"/>
          <p:cNvSpPr>
            <a:spLocks noGrp="1"/>
          </p:cNvSpPr>
          <p:nvPr>
            <p:ph type="ctrTitle"/>
          </p:nvPr>
        </p:nvSpPr>
        <p:spPr>
          <a:xfrm>
            <a:off x="1161882" y="1920000"/>
            <a:ext cx="4996413" cy="2161264"/>
          </a:xfrm>
        </p:spPr>
        <p:txBody>
          <a:bodyPr anchor="t" anchorCtr="0">
            <a:noAutofit/>
          </a:bodyPr>
          <a:lstStyle>
            <a:lvl1pPr algn="l">
              <a:lnSpc>
                <a:spcPct val="100000"/>
              </a:lnSpc>
              <a:defRPr sz="2400" b="1">
                <a:solidFill>
                  <a:srgbClr val="FFFFFF"/>
                </a:solidFill>
              </a:defRPr>
            </a:lvl1pPr>
          </a:lstStyle>
          <a:p>
            <a:r>
              <a:rPr lang="en-GB"/>
              <a:t>Click to edit Master title style</a:t>
            </a:r>
            <a:endParaRPr lang="en-US"/>
          </a:p>
        </p:txBody>
      </p:sp>
      <p:pic>
        <p:nvPicPr>
          <p:cNvPr id="10" name="Picture 9">
            <a:extLst>
              <a:ext uri="{FF2B5EF4-FFF2-40B4-BE49-F238E27FC236}">
                <a16:creationId xmlns:a16="http://schemas.microsoft.com/office/drawing/2014/main" id="{01F0F6D6-301E-B44B-A947-2CDE2CC5EC52}"/>
              </a:ext>
            </a:extLst>
          </p:cNvPr>
          <p:cNvPicPr>
            <a:picLocks noChangeAspect="1"/>
          </p:cNvPicPr>
          <p:nvPr userDrawn="1"/>
        </p:nvPicPr>
        <p:blipFill>
          <a:blip r:embed="rId3"/>
          <a:srcRect/>
          <a:stretch/>
        </p:blipFill>
        <p:spPr>
          <a:xfrm>
            <a:off x="10382577" y="405680"/>
            <a:ext cx="1403745" cy="1407040"/>
          </a:xfrm>
          <a:prstGeom prst="rect">
            <a:avLst/>
          </a:prstGeom>
        </p:spPr>
      </p:pic>
    </p:spTree>
    <p:extLst>
      <p:ext uri="{BB962C8B-B14F-4D97-AF65-F5344CB8AC3E}">
        <p14:creationId xmlns:p14="http://schemas.microsoft.com/office/powerpoint/2010/main" val="232393655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9.xml"/><Relationship Id="rId7" Type="http://schemas.openxmlformats.org/officeDocument/2006/relationships/theme" Target="../theme/theme2.xml"/><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slideLayout" Target="../slideLayouts/slideLayout1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60001" y="672000"/>
            <a:ext cx="9044276" cy="1143000"/>
          </a:xfrm>
          <a:prstGeom prst="rect">
            <a:avLst/>
          </a:prstGeom>
        </p:spPr>
        <p:txBody>
          <a:bodyPr vert="horz" lIns="0" tIns="0" rIns="0" bIns="0" rtlCol="0" anchor="t" anchorCtr="0">
            <a:normAutofit/>
          </a:bodyPr>
          <a:lstStyle/>
          <a:p>
            <a:r>
              <a:rPr lang="en-GB"/>
              <a:t>Click to edit Master title style</a:t>
            </a:r>
            <a:endParaRPr lang="en-US"/>
          </a:p>
        </p:txBody>
      </p:sp>
      <p:sp>
        <p:nvSpPr>
          <p:cNvPr id="3" name="Text Placeholder 2"/>
          <p:cNvSpPr>
            <a:spLocks noGrp="1"/>
          </p:cNvSpPr>
          <p:nvPr>
            <p:ph type="body" idx="1"/>
          </p:nvPr>
        </p:nvSpPr>
        <p:spPr>
          <a:xfrm>
            <a:off x="960001" y="1920000"/>
            <a:ext cx="9044276" cy="4525963"/>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4" name="TextBox 3">
            <a:extLst>
              <a:ext uri="{FF2B5EF4-FFF2-40B4-BE49-F238E27FC236}">
                <a16:creationId xmlns:a16="http://schemas.microsoft.com/office/drawing/2014/main" id="{BEA91988-5225-E14C-BF16-E881B761B115}"/>
              </a:ext>
            </a:extLst>
          </p:cNvPr>
          <p:cNvSpPr txBox="1"/>
          <p:nvPr userDrawn="1"/>
        </p:nvSpPr>
        <p:spPr>
          <a:xfrm>
            <a:off x="11232000" y="6329210"/>
            <a:ext cx="609603" cy="164212"/>
          </a:xfrm>
          <a:prstGeom prst="rect">
            <a:avLst/>
          </a:prstGeom>
          <a:noFill/>
        </p:spPr>
        <p:txBody>
          <a:bodyPr wrap="square" lIns="0" tIns="0" rIns="0" bIns="0" rtlCol="0">
            <a:spAutoFit/>
          </a:bodyPr>
          <a:lstStyle/>
          <a:p>
            <a:pPr algn="r"/>
            <a:fld id="{9F93C890-56FA-0C4C-B56A-6BF10B7B8BA7}" type="slidenum">
              <a:rPr lang="en-US" sz="1067" smtClean="0">
                <a:solidFill>
                  <a:srgbClr val="004F69"/>
                </a:solidFill>
              </a:rPr>
              <a:pPr algn="r"/>
              <a:t>‹#›</a:t>
            </a:fld>
            <a:endParaRPr lang="en-US" sz="1067">
              <a:solidFill>
                <a:srgbClr val="004F69"/>
              </a:solidFill>
            </a:endParaRPr>
          </a:p>
        </p:txBody>
      </p:sp>
      <p:pic>
        <p:nvPicPr>
          <p:cNvPr id="6" name="Picture 5" descr="Graphical user interface, application&#10;&#10;Description automatically generated">
            <a:extLst>
              <a:ext uri="{FF2B5EF4-FFF2-40B4-BE49-F238E27FC236}">
                <a16:creationId xmlns:a16="http://schemas.microsoft.com/office/drawing/2014/main" id="{9E63F75B-E613-754B-A852-D846A8407D15}"/>
              </a:ext>
            </a:extLst>
          </p:cNvPr>
          <p:cNvPicPr>
            <a:picLocks noChangeAspect="1"/>
          </p:cNvPicPr>
          <p:nvPr userDrawn="1"/>
        </p:nvPicPr>
        <p:blipFill>
          <a:blip r:embed="rId8"/>
          <a:stretch>
            <a:fillRect/>
          </a:stretch>
        </p:blipFill>
        <p:spPr>
          <a:xfrm>
            <a:off x="960001" y="8163428"/>
            <a:ext cx="11729399" cy="6858000"/>
          </a:xfrm>
          <a:prstGeom prst="rect">
            <a:avLst/>
          </a:prstGeom>
        </p:spPr>
      </p:pic>
      <p:pic>
        <p:nvPicPr>
          <p:cNvPr id="10" name="Picture 9" descr="Logo, icon&#10;&#10;Description automatically generated">
            <a:extLst>
              <a:ext uri="{FF2B5EF4-FFF2-40B4-BE49-F238E27FC236}">
                <a16:creationId xmlns:a16="http://schemas.microsoft.com/office/drawing/2014/main" id="{1C647EA1-B671-3941-835A-482524D4AD4E}"/>
              </a:ext>
            </a:extLst>
          </p:cNvPr>
          <p:cNvPicPr>
            <a:picLocks noChangeAspect="1"/>
          </p:cNvPicPr>
          <p:nvPr userDrawn="1"/>
        </p:nvPicPr>
        <p:blipFill>
          <a:blip r:embed="rId9"/>
          <a:stretch>
            <a:fillRect/>
          </a:stretch>
        </p:blipFill>
        <p:spPr>
          <a:xfrm>
            <a:off x="10382577" y="405681"/>
            <a:ext cx="1403745" cy="1407041"/>
          </a:xfrm>
          <a:prstGeom prst="rect">
            <a:avLst/>
          </a:prstGeom>
        </p:spPr>
      </p:pic>
    </p:spTree>
    <p:extLst>
      <p:ext uri="{BB962C8B-B14F-4D97-AF65-F5344CB8AC3E}">
        <p14:creationId xmlns:p14="http://schemas.microsoft.com/office/powerpoint/2010/main" val="151655809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ftr="0" dt="0"/>
  <p:txStyles>
    <p:titleStyle>
      <a:lvl1pPr algn="l" defTabSz="609585" rtl="0" eaLnBrk="1" latinLnBrk="0" hangingPunct="1">
        <a:spcBef>
          <a:spcPct val="0"/>
        </a:spcBef>
        <a:buNone/>
        <a:defRPr sz="4800" b="1" u="none" kern="1200">
          <a:solidFill>
            <a:srgbClr val="004F69"/>
          </a:solidFill>
          <a:latin typeface="+mj-lt"/>
          <a:ea typeface="+mj-ea"/>
          <a:cs typeface="+mj-cs"/>
        </a:defRPr>
      </a:lvl1pPr>
    </p:titleStyle>
    <p:bodyStyle>
      <a:lvl1pPr marL="287993" indent="-287993" algn="l" defTabSz="609585" rtl="0" eaLnBrk="1" latinLnBrk="0" hangingPunct="1">
        <a:lnSpc>
          <a:spcPct val="110000"/>
        </a:lnSpc>
        <a:spcBef>
          <a:spcPct val="20000"/>
        </a:spcBef>
        <a:spcAft>
          <a:spcPts val="800"/>
        </a:spcAft>
        <a:buClr>
          <a:srgbClr val="00ABCD"/>
        </a:buClr>
        <a:buFont typeface="Arial"/>
        <a:buChar char="•"/>
        <a:defRPr sz="2667" kern="1200">
          <a:solidFill>
            <a:schemeClr val="tx1"/>
          </a:solidFill>
          <a:latin typeface="+mn-lt"/>
          <a:ea typeface="+mn-ea"/>
          <a:cs typeface="+mn-cs"/>
        </a:defRPr>
      </a:lvl1pPr>
      <a:lvl2pPr marL="719982" indent="-380990" algn="l" defTabSz="609585" rtl="0" eaLnBrk="1" latinLnBrk="0" hangingPunct="1">
        <a:lnSpc>
          <a:spcPct val="110000"/>
        </a:lnSpc>
        <a:spcBef>
          <a:spcPct val="20000"/>
        </a:spcBef>
        <a:spcAft>
          <a:spcPts val="800"/>
        </a:spcAft>
        <a:buClr>
          <a:srgbClr val="00ABCD"/>
        </a:buClr>
        <a:buFont typeface="Arial"/>
        <a:buChar char="–"/>
        <a:defRPr sz="2400" kern="1200">
          <a:solidFill>
            <a:schemeClr val="tx1"/>
          </a:solidFill>
          <a:latin typeface="+mn-lt"/>
          <a:ea typeface="+mn-ea"/>
          <a:cs typeface="+mn-cs"/>
        </a:defRPr>
      </a:lvl2pPr>
      <a:lvl3pPr marL="959976" indent="-304792" algn="l" defTabSz="609585" rtl="0" eaLnBrk="1" latinLnBrk="0" hangingPunct="1">
        <a:lnSpc>
          <a:spcPct val="110000"/>
        </a:lnSpc>
        <a:spcBef>
          <a:spcPct val="20000"/>
        </a:spcBef>
        <a:spcAft>
          <a:spcPts val="800"/>
        </a:spcAft>
        <a:buClr>
          <a:srgbClr val="00ABCD"/>
        </a:buClr>
        <a:buFont typeface="Arial"/>
        <a:buChar char="•"/>
        <a:defRPr sz="1867" kern="1200">
          <a:solidFill>
            <a:schemeClr val="tx1"/>
          </a:solidFill>
          <a:latin typeface="+mn-lt"/>
          <a:ea typeface="+mn-ea"/>
          <a:cs typeface="+mn-cs"/>
        </a:defRPr>
      </a:lvl3pPr>
      <a:lvl4pPr marL="1439964" indent="-304792" algn="l" defTabSz="609585" rtl="0" eaLnBrk="1" latinLnBrk="0" hangingPunct="1">
        <a:lnSpc>
          <a:spcPct val="110000"/>
        </a:lnSpc>
        <a:spcBef>
          <a:spcPct val="20000"/>
        </a:spcBef>
        <a:spcAft>
          <a:spcPts val="800"/>
        </a:spcAft>
        <a:buFont typeface="Arial"/>
        <a:buChar char="–"/>
        <a:defRPr sz="1867" kern="1200">
          <a:solidFill>
            <a:schemeClr val="tx1"/>
          </a:solidFill>
          <a:latin typeface="+mn-lt"/>
          <a:ea typeface="+mn-ea"/>
          <a:cs typeface="+mn-cs"/>
        </a:defRPr>
      </a:lvl4pPr>
      <a:lvl5pPr marL="2743131" indent="-304792" algn="l" defTabSz="609585" rtl="0" eaLnBrk="1" latinLnBrk="0" hangingPunct="1">
        <a:lnSpc>
          <a:spcPct val="110000"/>
        </a:lnSpc>
        <a:spcBef>
          <a:spcPct val="20000"/>
        </a:spcBef>
        <a:spcAft>
          <a:spcPts val="800"/>
        </a:spcAft>
        <a:buFont typeface="Arial"/>
        <a:buChar char="»"/>
        <a:defRPr sz="24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60001" y="672000"/>
            <a:ext cx="9044276" cy="1143000"/>
          </a:xfrm>
          <a:prstGeom prst="rect">
            <a:avLst/>
          </a:prstGeom>
        </p:spPr>
        <p:txBody>
          <a:bodyPr vert="horz" lIns="0" tIns="0" rIns="0" bIns="0" rtlCol="0" anchor="t" anchorCtr="0">
            <a:normAutofit/>
          </a:bodyPr>
          <a:lstStyle/>
          <a:p>
            <a:r>
              <a:rPr lang="en-GB"/>
              <a:t>Click to edit Master title style</a:t>
            </a:r>
            <a:endParaRPr lang="en-US"/>
          </a:p>
        </p:txBody>
      </p:sp>
      <p:sp>
        <p:nvSpPr>
          <p:cNvPr id="3" name="Text Placeholder 2"/>
          <p:cNvSpPr>
            <a:spLocks noGrp="1"/>
          </p:cNvSpPr>
          <p:nvPr>
            <p:ph type="body" idx="1"/>
          </p:nvPr>
        </p:nvSpPr>
        <p:spPr>
          <a:xfrm>
            <a:off x="960001" y="1920000"/>
            <a:ext cx="9044276" cy="4525963"/>
          </a:xfrm>
          <a:prstGeom prst="rect">
            <a:avLst/>
          </a:prstGeom>
        </p:spPr>
        <p:txBody>
          <a:bodyPr vert="horz" lIns="0" tIns="0" rIns="0" bIns="0" rtlCol="0">
            <a:noAutofit/>
          </a:bodyPr>
          <a:lstStyle/>
          <a:p>
            <a:pPr lvl="0"/>
            <a:r>
              <a:rPr lang="en-GB"/>
              <a:t>Click to edit Master text styles</a:t>
            </a:r>
          </a:p>
          <a:p>
            <a:pPr lvl="1"/>
            <a:r>
              <a:rPr lang="en-GB"/>
              <a:t>Second level</a:t>
            </a:r>
          </a:p>
          <a:p>
            <a:pPr lvl="2"/>
            <a:r>
              <a:rPr lang="en-GB"/>
              <a:t>Third level</a:t>
            </a:r>
          </a:p>
          <a:p>
            <a:pPr lvl="3"/>
            <a:r>
              <a:rPr lang="en-GB"/>
              <a:t>Fourth level</a:t>
            </a:r>
          </a:p>
        </p:txBody>
      </p:sp>
      <p:sp>
        <p:nvSpPr>
          <p:cNvPr id="4" name="TextBox 3">
            <a:extLst>
              <a:ext uri="{FF2B5EF4-FFF2-40B4-BE49-F238E27FC236}">
                <a16:creationId xmlns:a16="http://schemas.microsoft.com/office/drawing/2014/main" id="{BEA91988-5225-E14C-BF16-E881B761B115}"/>
              </a:ext>
            </a:extLst>
          </p:cNvPr>
          <p:cNvSpPr txBox="1"/>
          <p:nvPr userDrawn="1"/>
        </p:nvSpPr>
        <p:spPr>
          <a:xfrm>
            <a:off x="11232000" y="6329210"/>
            <a:ext cx="609603" cy="164212"/>
          </a:xfrm>
          <a:prstGeom prst="rect">
            <a:avLst/>
          </a:prstGeom>
          <a:noFill/>
        </p:spPr>
        <p:txBody>
          <a:bodyPr wrap="square" lIns="0" tIns="0" rIns="0" bIns="0" rtlCol="0">
            <a:spAutoFit/>
          </a:bodyPr>
          <a:lstStyle/>
          <a:p>
            <a:pPr algn="r"/>
            <a:fld id="{9F93C890-56FA-0C4C-B56A-6BF10B7B8BA7}" type="slidenum">
              <a:rPr lang="en-US" sz="1067" smtClean="0">
                <a:solidFill>
                  <a:srgbClr val="004F69"/>
                </a:solidFill>
              </a:rPr>
              <a:pPr algn="r"/>
              <a:t>‹#›</a:t>
            </a:fld>
            <a:endParaRPr lang="en-US" sz="1067">
              <a:solidFill>
                <a:srgbClr val="004F69"/>
              </a:solidFill>
            </a:endParaRPr>
          </a:p>
        </p:txBody>
      </p:sp>
      <p:pic>
        <p:nvPicPr>
          <p:cNvPr id="6" name="Picture 5" descr="Graphical user interface, application&#10;&#10;Description automatically generated">
            <a:extLst>
              <a:ext uri="{FF2B5EF4-FFF2-40B4-BE49-F238E27FC236}">
                <a16:creationId xmlns:a16="http://schemas.microsoft.com/office/drawing/2014/main" id="{9E63F75B-E613-754B-A852-D846A8407D15}"/>
              </a:ext>
            </a:extLst>
          </p:cNvPr>
          <p:cNvPicPr>
            <a:picLocks noChangeAspect="1"/>
          </p:cNvPicPr>
          <p:nvPr userDrawn="1"/>
        </p:nvPicPr>
        <p:blipFill>
          <a:blip r:embed="rId8"/>
          <a:stretch>
            <a:fillRect/>
          </a:stretch>
        </p:blipFill>
        <p:spPr>
          <a:xfrm>
            <a:off x="960001" y="8163428"/>
            <a:ext cx="11729399" cy="6858000"/>
          </a:xfrm>
          <a:prstGeom prst="rect">
            <a:avLst/>
          </a:prstGeom>
        </p:spPr>
      </p:pic>
      <p:pic>
        <p:nvPicPr>
          <p:cNvPr id="10" name="Picture 9" descr="Logo, icon&#10;&#10;Description automatically generated">
            <a:extLst>
              <a:ext uri="{FF2B5EF4-FFF2-40B4-BE49-F238E27FC236}">
                <a16:creationId xmlns:a16="http://schemas.microsoft.com/office/drawing/2014/main" id="{1C647EA1-B671-3941-835A-482524D4AD4E}"/>
              </a:ext>
            </a:extLst>
          </p:cNvPr>
          <p:cNvPicPr>
            <a:picLocks noChangeAspect="1"/>
          </p:cNvPicPr>
          <p:nvPr userDrawn="1"/>
        </p:nvPicPr>
        <p:blipFill>
          <a:blip r:embed="rId9"/>
          <a:stretch>
            <a:fillRect/>
          </a:stretch>
        </p:blipFill>
        <p:spPr>
          <a:xfrm>
            <a:off x="10382577" y="405681"/>
            <a:ext cx="1403745" cy="1407041"/>
          </a:xfrm>
          <a:prstGeom prst="rect">
            <a:avLst/>
          </a:prstGeom>
        </p:spPr>
      </p:pic>
    </p:spTree>
    <p:extLst>
      <p:ext uri="{BB962C8B-B14F-4D97-AF65-F5344CB8AC3E}">
        <p14:creationId xmlns:p14="http://schemas.microsoft.com/office/powerpoint/2010/main" val="2355503018"/>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71" r:id="rId4"/>
    <p:sldLayoutId id="2147483672" r:id="rId5"/>
    <p:sldLayoutId id="2147483673" r:id="rId6"/>
  </p:sldLayoutIdLst>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hf hdr="0" ftr="0" dt="0"/>
  <p:txStyles>
    <p:titleStyle>
      <a:lvl1pPr algn="l" defTabSz="609585" rtl="0" eaLnBrk="1" latinLnBrk="0" hangingPunct="1">
        <a:spcBef>
          <a:spcPct val="0"/>
        </a:spcBef>
        <a:buNone/>
        <a:defRPr sz="4800" b="1" u="none" kern="1200">
          <a:solidFill>
            <a:srgbClr val="004F69"/>
          </a:solidFill>
          <a:latin typeface="+mj-lt"/>
          <a:ea typeface="+mj-ea"/>
          <a:cs typeface="+mj-cs"/>
        </a:defRPr>
      </a:lvl1pPr>
    </p:titleStyle>
    <p:bodyStyle>
      <a:lvl1pPr marL="287993" indent="-287993" algn="l" defTabSz="609585" rtl="0" eaLnBrk="1" latinLnBrk="0" hangingPunct="1">
        <a:lnSpc>
          <a:spcPct val="110000"/>
        </a:lnSpc>
        <a:spcBef>
          <a:spcPct val="20000"/>
        </a:spcBef>
        <a:spcAft>
          <a:spcPts val="800"/>
        </a:spcAft>
        <a:buClr>
          <a:srgbClr val="00ABCD"/>
        </a:buClr>
        <a:buFont typeface="Arial"/>
        <a:buChar char="•"/>
        <a:defRPr sz="2667" kern="1200">
          <a:solidFill>
            <a:schemeClr val="tx1"/>
          </a:solidFill>
          <a:latin typeface="+mn-lt"/>
          <a:ea typeface="+mn-ea"/>
          <a:cs typeface="+mn-cs"/>
        </a:defRPr>
      </a:lvl1pPr>
      <a:lvl2pPr marL="719982" indent="-380990" algn="l" defTabSz="609585" rtl="0" eaLnBrk="1" latinLnBrk="0" hangingPunct="1">
        <a:lnSpc>
          <a:spcPct val="110000"/>
        </a:lnSpc>
        <a:spcBef>
          <a:spcPct val="20000"/>
        </a:spcBef>
        <a:spcAft>
          <a:spcPts val="800"/>
        </a:spcAft>
        <a:buClr>
          <a:srgbClr val="00ABCD"/>
        </a:buClr>
        <a:buFont typeface="Arial"/>
        <a:buChar char="–"/>
        <a:defRPr sz="2400" kern="1200">
          <a:solidFill>
            <a:schemeClr val="tx1"/>
          </a:solidFill>
          <a:latin typeface="+mn-lt"/>
          <a:ea typeface="+mn-ea"/>
          <a:cs typeface="+mn-cs"/>
        </a:defRPr>
      </a:lvl2pPr>
      <a:lvl3pPr marL="959976" indent="-304792" algn="l" defTabSz="609585" rtl="0" eaLnBrk="1" latinLnBrk="0" hangingPunct="1">
        <a:lnSpc>
          <a:spcPct val="110000"/>
        </a:lnSpc>
        <a:spcBef>
          <a:spcPct val="20000"/>
        </a:spcBef>
        <a:spcAft>
          <a:spcPts val="800"/>
        </a:spcAft>
        <a:buClr>
          <a:srgbClr val="00ABCD"/>
        </a:buClr>
        <a:buFont typeface="Arial"/>
        <a:buChar char="•"/>
        <a:defRPr sz="1867" kern="1200">
          <a:solidFill>
            <a:schemeClr val="tx1"/>
          </a:solidFill>
          <a:latin typeface="+mn-lt"/>
          <a:ea typeface="+mn-ea"/>
          <a:cs typeface="+mn-cs"/>
        </a:defRPr>
      </a:lvl3pPr>
      <a:lvl4pPr marL="1439964" indent="-304792" algn="l" defTabSz="609585" rtl="0" eaLnBrk="1" latinLnBrk="0" hangingPunct="1">
        <a:lnSpc>
          <a:spcPct val="110000"/>
        </a:lnSpc>
        <a:spcBef>
          <a:spcPct val="20000"/>
        </a:spcBef>
        <a:spcAft>
          <a:spcPts val="800"/>
        </a:spcAft>
        <a:buFont typeface="Arial"/>
        <a:buChar char="–"/>
        <a:defRPr sz="1867" kern="1200">
          <a:solidFill>
            <a:schemeClr val="tx1"/>
          </a:solidFill>
          <a:latin typeface="+mn-lt"/>
          <a:ea typeface="+mn-ea"/>
          <a:cs typeface="+mn-cs"/>
        </a:defRPr>
      </a:lvl4pPr>
      <a:lvl5pPr marL="2743131" indent="-304792" algn="l" defTabSz="609585" rtl="0" eaLnBrk="1" latinLnBrk="0" hangingPunct="1">
        <a:lnSpc>
          <a:spcPct val="110000"/>
        </a:lnSpc>
        <a:spcBef>
          <a:spcPct val="20000"/>
        </a:spcBef>
        <a:spcAft>
          <a:spcPts val="800"/>
        </a:spcAft>
        <a:buFont typeface="Arial"/>
        <a:buChar char="»"/>
        <a:defRPr sz="2400" kern="1200">
          <a:solidFill>
            <a:schemeClr val="tx1"/>
          </a:solidFill>
          <a:latin typeface="+mn-lt"/>
          <a:ea typeface="+mn-ea"/>
          <a:cs typeface="+mn-cs"/>
        </a:defRPr>
      </a:lvl5pPr>
      <a:lvl6pPr marL="3352716" indent="-304792" algn="l" defTabSz="609585" rtl="0" eaLnBrk="1" latinLnBrk="0" hangingPunct="1">
        <a:spcBef>
          <a:spcPct val="20000"/>
        </a:spcBef>
        <a:buFont typeface="Arial"/>
        <a:buChar char="•"/>
        <a:defRPr sz="2667" kern="1200">
          <a:solidFill>
            <a:schemeClr val="tx1"/>
          </a:solidFill>
          <a:latin typeface="+mn-lt"/>
          <a:ea typeface="+mn-ea"/>
          <a:cs typeface="+mn-cs"/>
        </a:defRPr>
      </a:lvl6pPr>
      <a:lvl7pPr marL="3962301" indent="-304792" algn="l" defTabSz="609585" rtl="0" eaLnBrk="1" latinLnBrk="0" hangingPunct="1">
        <a:spcBef>
          <a:spcPct val="20000"/>
        </a:spcBef>
        <a:buFont typeface="Arial"/>
        <a:buChar char="•"/>
        <a:defRPr sz="2667" kern="1200">
          <a:solidFill>
            <a:schemeClr val="tx1"/>
          </a:solidFill>
          <a:latin typeface="+mn-lt"/>
          <a:ea typeface="+mn-ea"/>
          <a:cs typeface="+mn-cs"/>
        </a:defRPr>
      </a:lvl7pPr>
      <a:lvl8pPr marL="4571886" indent="-304792" algn="l" defTabSz="609585" rtl="0" eaLnBrk="1" latinLnBrk="0" hangingPunct="1">
        <a:spcBef>
          <a:spcPct val="20000"/>
        </a:spcBef>
        <a:buFont typeface="Arial"/>
        <a:buChar char="•"/>
        <a:defRPr sz="2667" kern="1200">
          <a:solidFill>
            <a:schemeClr val="tx1"/>
          </a:solidFill>
          <a:latin typeface="+mn-lt"/>
          <a:ea typeface="+mn-ea"/>
          <a:cs typeface="+mn-cs"/>
        </a:defRPr>
      </a:lvl8pPr>
      <a:lvl9pPr marL="5181470" indent="-304792" algn="l" defTabSz="609585" rtl="0" eaLnBrk="1" latinLnBrk="0" hangingPunct="1">
        <a:spcBef>
          <a:spcPct val="20000"/>
        </a:spcBef>
        <a:buFont typeface="Arial"/>
        <a:buChar char="•"/>
        <a:defRPr sz="2667" kern="1200">
          <a:solidFill>
            <a:schemeClr val="tx1"/>
          </a:solidFill>
          <a:latin typeface="+mn-lt"/>
          <a:ea typeface="+mn-ea"/>
          <a:cs typeface="+mn-cs"/>
        </a:defRPr>
      </a:lvl9pPr>
    </p:bodyStyle>
    <p:otherStyle>
      <a:defPPr>
        <a:defRPr lang="en-US"/>
      </a:defPPr>
      <a:lvl1pPr marL="0" algn="l" defTabSz="609585" rtl="0" eaLnBrk="1" latinLnBrk="0" hangingPunct="1">
        <a:defRPr sz="2400" kern="1200">
          <a:solidFill>
            <a:schemeClr val="tx1"/>
          </a:solidFill>
          <a:latin typeface="+mn-lt"/>
          <a:ea typeface="+mn-ea"/>
          <a:cs typeface="+mn-cs"/>
        </a:defRPr>
      </a:lvl1pPr>
      <a:lvl2pPr marL="609585" algn="l" defTabSz="609585" rtl="0" eaLnBrk="1" latinLnBrk="0" hangingPunct="1">
        <a:defRPr sz="2400" kern="1200">
          <a:solidFill>
            <a:schemeClr val="tx1"/>
          </a:solidFill>
          <a:latin typeface="+mn-lt"/>
          <a:ea typeface="+mn-ea"/>
          <a:cs typeface="+mn-cs"/>
        </a:defRPr>
      </a:lvl2pPr>
      <a:lvl3pPr marL="1219170" algn="l" defTabSz="609585" rtl="0" eaLnBrk="1" latinLnBrk="0" hangingPunct="1">
        <a:defRPr sz="2400" kern="1200">
          <a:solidFill>
            <a:schemeClr val="tx1"/>
          </a:solidFill>
          <a:latin typeface="+mn-lt"/>
          <a:ea typeface="+mn-ea"/>
          <a:cs typeface="+mn-cs"/>
        </a:defRPr>
      </a:lvl3pPr>
      <a:lvl4pPr marL="1828754" algn="l" defTabSz="609585" rtl="0" eaLnBrk="1" latinLnBrk="0" hangingPunct="1">
        <a:defRPr sz="2400" kern="1200">
          <a:solidFill>
            <a:schemeClr val="tx1"/>
          </a:solidFill>
          <a:latin typeface="+mn-lt"/>
          <a:ea typeface="+mn-ea"/>
          <a:cs typeface="+mn-cs"/>
        </a:defRPr>
      </a:lvl4pPr>
      <a:lvl5pPr marL="2438339" algn="l" defTabSz="609585" rtl="0" eaLnBrk="1" latinLnBrk="0" hangingPunct="1">
        <a:defRPr sz="2400" kern="1200">
          <a:solidFill>
            <a:schemeClr val="tx1"/>
          </a:solidFill>
          <a:latin typeface="+mn-lt"/>
          <a:ea typeface="+mn-ea"/>
          <a:cs typeface="+mn-cs"/>
        </a:defRPr>
      </a:lvl5pPr>
      <a:lvl6pPr marL="3047924" algn="l" defTabSz="609585" rtl="0" eaLnBrk="1" latinLnBrk="0" hangingPunct="1">
        <a:defRPr sz="2400" kern="1200">
          <a:solidFill>
            <a:schemeClr val="tx1"/>
          </a:solidFill>
          <a:latin typeface="+mn-lt"/>
          <a:ea typeface="+mn-ea"/>
          <a:cs typeface="+mn-cs"/>
        </a:defRPr>
      </a:lvl6pPr>
      <a:lvl7pPr marL="3657509" algn="l" defTabSz="609585" rtl="0" eaLnBrk="1" latinLnBrk="0" hangingPunct="1">
        <a:defRPr sz="2400" kern="1200">
          <a:solidFill>
            <a:schemeClr val="tx1"/>
          </a:solidFill>
          <a:latin typeface="+mn-lt"/>
          <a:ea typeface="+mn-ea"/>
          <a:cs typeface="+mn-cs"/>
        </a:defRPr>
      </a:lvl7pPr>
      <a:lvl8pPr marL="4267093" algn="l" defTabSz="609585" rtl="0" eaLnBrk="1" latinLnBrk="0" hangingPunct="1">
        <a:defRPr sz="2400" kern="1200">
          <a:solidFill>
            <a:schemeClr val="tx1"/>
          </a:solidFill>
          <a:latin typeface="+mn-lt"/>
          <a:ea typeface="+mn-ea"/>
          <a:cs typeface="+mn-cs"/>
        </a:defRPr>
      </a:lvl8pPr>
      <a:lvl9pPr marL="4876678" algn="l" defTabSz="609585"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3.xml.rels><?xml version="1.0" encoding="UTF-8" standalone="yes"?>
<Relationships xmlns="http://schemas.openxmlformats.org/package/2006/relationships"><Relationship Id="rId3" Type="http://schemas.openxmlformats.org/officeDocument/2006/relationships/hyperlink" Target="https://ucp.onelondon.online/contact/" TargetMode="External"/><Relationship Id="rId2" Type="http://schemas.openxmlformats.org/officeDocument/2006/relationships/image" Target="../media/image13.pn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14.png"/><Relationship Id="rId7" Type="http://schemas.openxmlformats.org/officeDocument/2006/relationships/hyperlink" Target="https://ucp.onelondon.online/contact/" TargetMode="External"/><Relationship Id="rId2" Type="http://schemas.openxmlformats.org/officeDocument/2006/relationships/notesSlide" Target="../notesSlides/notesSlide2.xml"/><Relationship Id="rId1" Type="http://schemas.openxmlformats.org/officeDocument/2006/relationships/slideLayout" Target="../slideLayouts/slideLayout6.xml"/><Relationship Id="rId6" Type="http://schemas.openxmlformats.org/officeDocument/2006/relationships/image" Target="../media/image16.emf"/><Relationship Id="rId5" Type="http://schemas.openxmlformats.org/officeDocument/2006/relationships/package" Target="../embeddings/Microsoft_Excel_Worksheet.xlsx"/><Relationship Id="rId4" Type="http://schemas.openxmlformats.org/officeDocument/2006/relationships/image" Target="../media/image15.png"/></Relationships>
</file>

<file path=ppt/slides/_rels/slide5.xml.rels><?xml version="1.0" encoding="UTF-8" standalone="yes"?>
<Relationships xmlns="http://schemas.openxmlformats.org/package/2006/relationships"><Relationship Id="rId3" Type="http://schemas.openxmlformats.org/officeDocument/2006/relationships/hyperlink" Target="https://ucp.onelondon.online/contact/" TargetMode="External"/><Relationship Id="rId2" Type="http://schemas.openxmlformats.org/officeDocument/2006/relationships/image" Target="../media/image17.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hyperlink" Target="https://ucp.onelondon.online/contact/" TargetMode="Externa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3.xml"/><Relationship Id="rId1" Type="http://schemas.openxmlformats.org/officeDocument/2006/relationships/slideLayout" Target="../slideLayouts/slideLayout5.xml"/><Relationship Id="rId5" Type="http://schemas.openxmlformats.org/officeDocument/2006/relationships/hyperlink" Target="https://ucp.onelondon.online/contact/" TargetMode="External"/><Relationship Id="rId4" Type="http://schemas.openxmlformats.org/officeDocument/2006/relationships/image" Target="../media/image20.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704005EB-3DEE-E147-962C-87AD11DB1EE9}"/>
              </a:ext>
            </a:extLst>
          </p:cNvPr>
          <p:cNvSpPr>
            <a:spLocks noGrp="1"/>
          </p:cNvSpPr>
          <p:nvPr>
            <p:ph type="subTitle" idx="1"/>
          </p:nvPr>
        </p:nvSpPr>
        <p:spPr>
          <a:xfrm>
            <a:off x="1161882" y="4082301"/>
            <a:ext cx="5285805" cy="867759"/>
          </a:xfrm>
        </p:spPr>
        <p:txBody>
          <a:bodyPr vert="horz" wrap="square" lIns="0" tIns="0" rIns="0" bIns="0" rtlCol="0" anchor="t">
            <a:spAutoFit/>
          </a:bodyPr>
          <a:lstStyle/>
          <a:p>
            <a:r>
              <a:rPr lang="en-US" dirty="0"/>
              <a:t>Access Guide for Clinical and Clerical Users without Smartcards</a:t>
            </a:r>
          </a:p>
        </p:txBody>
      </p:sp>
      <p:sp>
        <p:nvSpPr>
          <p:cNvPr id="7" name="Title 6">
            <a:extLst>
              <a:ext uri="{FF2B5EF4-FFF2-40B4-BE49-F238E27FC236}">
                <a16:creationId xmlns:a16="http://schemas.microsoft.com/office/drawing/2014/main" id="{2DEC268D-1115-6D43-955D-50D4AD703DEC}"/>
              </a:ext>
            </a:extLst>
          </p:cNvPr>
          <p:cNvSpPr>
            <a:spLocks noGrp="1"/>
          </p:cNvSpPr>
          <p:nvPr>
            <p:ph type="ctrTitle"/>
          </p:nvPr>
        </p:nvSpPr>
        <p:spPr>
          <a:xfrm>
            <a:off x="1161880" y="2219853"/>
            <a:ext cx="8723603" cy="1754132"/>
          </a:xfrm>
        </p:spPr>
        <p:txBody>
          <a:bodyPr/>
          <a:lstStyle/>
          <a:p>
            <a:r>
              <a:rPr lang="en-US" dirty="0"/>
              <a:t>Valida: EMIS </a:t>
            </a:r>
            <a:br>
              <a:rPr lang="en-US" dirty="0"/>
            </a:br>
            <a:r>
              <a:rPr lang="en-US" dirty="0"/>
              <a:t>Multiple CDBs</a:t>
            </a:r>
            <a:endParaRPr lang="en-US" dirty="0">
              <a:cs typeface="Arial"/>
            </a:endParaRPr>
          </a:p>
        </p:txBody>
      </p:sp>
    </p:spTree>
    <p:extLst>
      <p:ext uri="{BB962C8B-B14F-4D97-AF65-F5344CB8AC3E}">
        <p14:creationId xmlns:p14="http://schemas.microsoft.com/office/powerpoint/2010/main" val="358508465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60001" y="672001"/>
            <a:ext cx="9044276" cy="605257"/>
          </a:xfrm>
        </p:spPr>
        <p:txBody>
          <a:bodyPr>
            <a:normAutofit/>
          </a:bodyPr>
          <a:lstStyle/>
          <a:p>
            <a:r>
              <a:rPr lang="en-US" sz="3200"/>
              <a:t>Background &amp; Context</a:t>
            </a:r>
          </a:p>
        </p:txBody>
      </p:sp>
      <p:sp>
        <p:nvSpPr>
          <p:cNvPr id="6" name="TextBox 5">
            <a:extLst>
              <a:ext uri="{FF2B5EF4-FFF2-40B4-BE49-F238E27FC236}">
                <a16:creationId xmlns:a16="http://schemas.microsoft.com/office/drawing/2014/main" id="{E63DBF56-FB34-4C2A-828D-62BA45E0FE96}"/>
              </a:ext>
            </a:extLst>
          </p:cNvPr>
          <p:cNvSpPr txBox="1"/>
          <p:nvPr/>
        </p:nvSpPr>
        <p:spPr>
          <a:xfrm>
            <a:off x="2077963" y="2723153"/>
            <a:ext cx="9705220" cy="2709011"/>
          </a:xfrm>
          <a:prstGeom prst="rect">
            <a:avLst/>
          </a:prstGeom>
          <a:noFill/>
        </p:spPr>
        <p:txBody>
          <a:bodyPr wrap="square" lIns="121920" tIns="60960" rIns="121920" bIns="60960" rtlCol="0" anchor="t">
            <a:spAutoFit/>
          </a:bodyPr>
          <a:lstStyle/>
          <a:p>
            <a:pPr defTabSz="609585"/>
            <a:r>
              <a:rPr lang="en-GB" sz="1867" dirty="0">
                <a:solidFill>
                  <a:prstClr val="black"/>
                </a:solidFill>
                <a:latin typeface="Arial"/>
                <a:ea typeface="+mn-lt"/>
                <a:cs typeface="Arial"/>
              </a:rPr>
              <a:t>The Valida client</a:t>
            </a:r>
            <a:r>
              <a:rPr lang="en-GB" sz="1867" dirty="0">
                <a:solidFill>
                  <a:prstClr val="black"/>
                </a:solidFill>
                <a:latin typeface="Arial"/>
              </a:rPr>
              <a:t> </a:t>
            </a:r>
            <a:r>
              <a:rPr lang="en-GB" sz="1867" dirty="0">
                <a:solidFill>
                  <a:prstClr val="black"/>
                </a:solidFill>
                <a:latin typeface="Arial"/>
                <a:ea typeface="+mn-lt"/>
                <a:cs typeface="Arial"/>
              </a:rPr>
              <a:t>ensures users have a legitimate relationship with the patient (they can see the patient’s record in EMIS). This saves duplication of data entry and ensures relevant data added to a UCP outside of the originating organisation is added to patient records where appropriate.</a:t>
            </a:r>
          </a:p>
          <a:p>
            <a:pPr defTabSz="609585"/>
            <a:endParaRPr lang="en-GB" sz="1867" dirty="0">
              <a:solidFill>
                <a:prstClr val="black"/>
              </a:solidFill>
              <a:latin typeface="Arial"/>
              <a:ea typeface="+mn-lt"/>
              <a:cs typeface="Arial"/>
            </a:endParaRPr>
          </a:p>
          <a:p>
            <a:pPr defTabSz="609585"/>
            <a:r>
              <a:rPr lang="en-GB" sz="1867" dirty="0">
                <a:solidFill>
                  <a:prstClr val="black"/>
                </a:solidFill>
                <a:latin typeface="Arial"/>
                <a:ea typeface="+mn-lt"/>
                <a:cs typeface="Arial"/>
              </a:rPr>
              <a:t>When starting the Valida Client, the user needs to select in the Valida Client which instance of EMIS they have open (or are going to be opening). </a:t>
            </a:r>
            <a:endParaRPr lang="en-GB" sz="1867" dirty="0">
              <a:solidFill>
                <a:prstClr val="black"/>
              </a:solidFill>
              <a:latin typeface="Arial"/>
            </a:endParaRPr>
          </a:p>
          <a:p>
            <a:pPr marL="990575" lvl="1" indent="-380990" defTabSz="609585">
              <a:buFont typeface="Courier New" panose="02070309020205020404" pitchFamily="49" charset="0"/>
              <a:buChar char="o"/>
            </a:pPr>
            <a:endParaRPr lang="en-GB" sz="1867" dirty="0">
              <a:solidFill>
                <a:prstClr val="black"/>
              </a:solidFill>
              <a:latin typeface="Arial"/>
            </a:endParaRPr>
          </a:p>
          <a:p>
            <a:pPr marL="609585" lvl="1" defTabSz="609585"/>
            <a:endParaRPr lang="en-GB" sz="1867" dirty="0">
              <a:solidFill>
                <a:prstClr val="black"/>
              </a:solidFill>
              <a:latin typeface="Arial"/>
            </a:endParaRPr>
          </a:p>
        </p:txBody>
      </p:sp>
      <p:pic>
        <p:nvPicPr>
          <p:cNvPr id="8" name="Graphic 7" descr="Ui Ux outline">
            <a:extLst>
              <a:ext uri="{FF2B5EF4-FFF2-40B4-BE49-F238E27FC236}">
                <a16:creationId xmlns:a16="http://schemas.microsoft.com/office/drawing/2014/main" id="{B8E9F906-EE9C-4088-BAAD-A6ED2E9776DD}"/>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77333" y="1391329"/>
            <a:ext cx="1219200" cy="1219200"/>
          </a:xfrm>
          <a:prstGeom prst="rect">
            <a:avLst/>
          </a:prstGeom>
        </p:spPr>
      </p:pic>
      <p:sp>
        <p:nvSpPr>
          <p:cNvPr id="10" name="TextBox 9">
            <a:extLst>
              <a:ext uri="{FF2B5EF4-FFF2-40B4-BE49-F238E27FC236}">
                <a16:creationId xmlns:a16="http://schemas.microsoft.com/office/drawing/2014/main" id="{3F40C17D-A581-4CC5-AE84-EC6BB3A65CC4}"/>
              </a:ext>
            </a:extLst>
          </p:cNvPr>
          <p:cNvSpPr txBox="1"/>
          <p:nvPr/>
        </p:nvSpPr>
        <p:spPr>
          <a:xfrm>
            <a:off x="2077963" y="1508487"/>
            <a:ext cx="8164503" cy="985078"/>
          </a:xfrm>
          <a:prstGeom prst="rect">
            <a:avLst/>
          </a:prstGeom>
          <a:noFill/>
        </p:spPr>
        <p:txBody>
          <a:bodyPr wrap="square" lIns="121920" tIns="60960" rIns="121920" bIns="60960" anchor="t">
            <a:spAutoFit/>
          </a:bodyPr>
          <a:lstStyle/>
          <a:p>
            <a:pPr defTabSz="609585"/>
            <a:r>
              <a:rPr lang="en-GB" sz="1867" dirty="0">
                <a:solidFill>
                  <a:prstClr val="black"/>
                </a:solidFill>
                <a:latin typeface="Arial"/>
              </a:rPr>
              <a:t>A number of organisations, particularly Community Providers, use multiple instances of EMIS.  Each instance has a different </a:t>
            </a:r>
            <a:r>
              <a:rPr lang="en-GB" sz="1867" dirty="0">
                <a:solidFill>
                  <a:prstClr val="black"/>
                </a:solidFill>
                <a:latin typeface="Arial"/>
                <a:ea typeface="+mn-lt"/>
                <a:cs typeface="Arial"/>
              </a:rPr>
              <a:t>“CDB” (Clinical </a:t>
            </a:r>
            <a:r>
              <a:rPr lang="en-GB" sz="1867" dirty="0" err="1">
                <a:solidFill>
                  <a:prstClr val="black"/>
                </a:solidFill>
                <a:latin typeface="Arial"/>
                <a:ea typeface="+mn-lt"/>
                <a:cs typeface="Arial"/>
              </a:rPr>
              <a:t>DataBase</a:t>
            </a:r>
            <a:r>
              <a:rPr lang="en-GB" sz="1867" dirty="0">
                <a:solidFill>
                  <a:prstClr val="black"/>
                </a:solidFill>
                <a:latin typeface="Arial"/>
                <a:ea typeface="+mn-lt"/>
                <a:cs typeface="Arial"/>
              </a:rPr>
              <a:t>)</a:t>
            </a:r>
            <a:r>
              <a:rPr lang="en-GB" sz="1867" dirty="0">
                <a:solidFill>
                  <a:prstClr val="black"/>
                </a:solidFill>
                <a:latin typeface="Arial"/>
              </a:rPr>
              <a:t> number</a:t>
            </a:r>
            <a:endParaRPr lang="en-GB" sz="1867" b="1" dirty="0">
              <a:solidFill>
                <a:prstClr val="black"/>
              </a:solidFill>
              <a:latin typeface="Arial"/>
            </a:endParaRPr>
          </a:p>
        </p:txBody>
      </p:sp>
      <p:pic>
        <p:nvPicPr>
          <p:cNvPr id="12" name="Graphic 11" descr="Signpost with solid fill">
            <a:extLst>
              <a:ext uri="{FF2B5EF4-FFF2-40B4-BE49-F238E27FC236}">
                <a16:creationId xmlns:a16="http://schemas.microsoft.com/office/drawing/2014/main" id="{19AE22AB-9D23-484B-972C-401693B6F99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677333" y="3429000"/>
            <a:ext cx="1219200" cy="1219200"/>
          </a:xfrm>
          <a:prstGeom prst="rect">
            <a:avLst/>
          </a:prstGeom>
        </p:spPr>
      </p:pic>
    </p:spTree>
    <p:extLst>
      <p:ext uri="{BB962C8B-B14F-4D97-AF65-F5344CB8AC3E}">
        <p14:creationId xmlns:p14="http://schemas.microsoft.com/office/powerpoint/2010/main" val="1524047542"/>
      </p:ext>
    </p:extLst>
  </p:cSld>
  <p:clrMapOvr>
    <a:masterClrMapping/>
  </p:clrMapOvr>
  <mc:AlternateContent xmlns:mc="http://schemas.openxmlformats.org/markup-compatibility/2006" xmlns:p14="http://schemas.microsoft.com/office/powerpoint/2010/main">
    <mc:Choice Requires="p14">
      <p:transition p14:dur="400">
        <p:circle/>
      </p:transition>
    </mc:Choice>
    <mc:Fallback xmlns="">
      <p:transition>
        <p:circl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F0556-2822-204A-92EE-9509F60DA931}"/>
              </a:ext>
            </a:extLst>
          </p:cNvPr>
          <p:cNvSpPr>
            <a:spLocks noGrp="1"/>
          </p:cNvSpPr>
          <p:nvPr>
            <p:ph type="title"/>
          </p:nvPr>
        </p:nvSpPr>
        <p:spPr>
          <a:xfrm>
            <a:off x="843887" y="391389"/>
            <a:ext cx="7661485" cy="363352"/>
          </a:xfrm>
        </p:spPr>
        <p:txBody>
          <a:bodyPr>
            <a:noAutofit/>
          </a:bodyPr>
          <a:lstStyle/>
          <a:p>
            <a:r>
              <a:rPr lang="en-US" sz="3200" dirty="0"/>
              <a:t>Getting Started</a:t>
            </a:r>
            <a:endParaRPr lang="en-US" sz="3200" dirty="0">
              <a:cs typeface="Arial"/>
            </a:endParaRPr>
          </a:p>
        </p:txBody>
      </p:sp>
      <p:sp>
        <p:nvSpPr>
          <p:cNvPr id="8" name="TextBox 7">
            <a:extLst>
              <a:ext uri="{FF2B5EF4-FFF2-40B4-BE49-F238E27FC236}">
                <a16:creationId xmlns:a16="http://schemas.microsoft.com/office/drawing/2014/main" id="{29E3175A-6929-49EB-B42B-63EF57106804}"/>
              </a:ext>
            </a:extLst>
          </p:cNvPr>
          <p:cNvSpPr txBox="1"/>
          <p:nvPr/>
        </p:nvSpPr>
        <p:spPr>
          <a:xfrm>
            <a:off x="755606" y="882169"/>
            <a:ext cx="9452013" cy="1600438"/>
          </a:xfrm>
          <a:prstGeom prst="rect">
            <a:avLst/>
          </a:prstGeom>
          <a:noFill/>
        </p:spPr>
        <p:txBody>
          <a:bodyPr wrap="square" lIns="121920" tIns="60960" rIns="121920" bIns="60960" rtlCol="0" anchor="t">
            <a:spAutoFit/>
          </a:bodyPr>
          <a:lstStyle/>
          <a:p>
            <a:pPr defTabSz="609585"/>
            <a:endParaRPr lang="en-GB" sz="2400" dirty="0">
              <a:solidFill>
                <a:prstClr val="black"/>
              </a:solidFill>
              <a:latin typeface="Arial"/>
              <a:ea typeface="+mn-lt"/>
              <a:cs typeface="Arial"/>
            </a:endParaRPr>
          </a:p>
          <a:p>
            <a:pPr defTabSz="609585"/>
            <a:r>
              <a:rPr lang="en-GB" sz="2400" dirty="0">
                <a:solidFill>
                  <a:prstClr val="black"/>
                </a:solidFill>
                <a:latin typeface="Arial"/>
                <a:ea typeface="+mn-lt"/>
                <a:cs typeface="Arial"/>
              </a:rPr>
              <a:t>Find the Valida icon on your desktop and double click to get the application to start. After this first time, the Valida client will start automatically when the machine is restarted.</a:t>
            </a:r>
            <a:endParaRPr lang="en-US" sz="2400" dirty="0">
              <a:solidFill>
                <a:prstClr val="black"/>
              </a:solidFill>
              <a:latin typeface="Arial"/>
              <a:cs typeface="Arial"/>
            </a:endParaRPr>
          </a:p>
        </p:txBody>
      </p:sp>
      <p:pic>
        <p:nvPicPr>
          <p:cNvPr id="3" name="Picture 3" descr="A picture containing logo&#10;&#10;Description automatically generated">
            <a:extLst>
              <a:ext uri="{FF2B5EF4-FFF2-40B4-BE49-F238E27FC236}">
                <a16:creationId xmlns:a16="http://schemas.microsoft.com/office/drawing/2014/main" id="{BDB5384F-7CFF-FE45-4540-D2B9BEB4D0D2}"/>
              </a:ext>
            </a:extLst>
          </p:cNvPr>
          <p:cNvPicPr>
            <a:picLocks noChangeAspect="1"/>
          </p:cNvPicPr>
          <p:nvPr/>
        </p:nvPicPr>
        <p:blipFill>
          <a:blip r:embed="rId2"/>
          <a:stretch>
            <a:fillRect/>
          </a:stretch>
        </p:blipFill>
        <p:spPr>
          <a:xfrm>
            <a:off x="4825557" y="3270009"/>
            <a:ext cx="1308100" cy="1308100"/>
          </a:xfrm>
          <a:prstGeom prst="rect">
            <a:avLst/>
          </a:prstGeom>
        </p:spPr>
      </p:pic>
      <p:sp>
        <p:nvSpPr>
          <p:cNvPr id="4" name="TextBox 3">
            <a:extLst>
              <a:ext uri="{FF2B5EF4-FFF2-40B4-BE49-F238E27FC236}">
                <a16:creationId xmlns:a16="http://schemas.microsoft.com/office/drawing/2014/main" id="{0E509047-7CDF-49C5-AACA-8AD138CC1ED0}"/>
              </a:ext>
            </a:extLst>
          </p:cNvPr>
          <p:cNvSpPr txBox="1"/>
          <p:nvPr/>
        </p:nvSpPr>
        <p:spPr>
          <a:xfrm>
            <a:off x="9165002" y="6308266"/>
            <a:ext cx="3647644" cy="297454"/>
          </a:xfrm>
          <a:prstGeom prst="rect">
            <a:avLst/>
          </a:prstGeom>
          <a:noFill/>
        </p:spPr>
        <p:txBody>
          <a:bodyPr wrap="square">
            <a:spAutoFit/>
          </a:bodyPr>
          <a:lstStyle/>
          <a:p>
            <a:pPr marL="383278" indent="-507141" defTabSz="609585"/>
            <a:r>
              <a:rPr lang="en-GB" sz="1333" b="1" dirty="0">
                <a:solidFill>
                  <a:prstClr val="black"/>
                </a:solidFill>
                <a:latin typeface="Arial"/>
                <a:ea typeface="+mn-lt"/>
                <a:cs typeface="Arial"/>
                <a:hlinkClick r:id="rId3"/>
              </a:rPr>
              <a:t>UCP Valida Support Line</a:t>
            </a:r>
            <a:endParaRPr lang="en-GB" sz="1333" b="1" dirty="0">
              <a:solidFill>
                <a:prstClr val="black"/>
              </a:solidFill>
              <a:latin typeface="Arial"/>
              <a:cs typeface="Arial"/>
            </a:endParaRPr>
          </a:p>
        </p:txBody>
      </p:sp>
    </p:spTree>
    <p:extLst>
      <p:ext uri="{BB962C8B-B14F-4D97-AF65-F5344CB8AC3E}">
        <p14:creationId xmlns:p14="http://schemas.microsoft.com/office/powerpoint/2010/main" val="201879457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F0556-2822-204A-92EE-9509F60DA931}"/>
              </a:ext>
            </a:extLst>
          </p:cNvPr>
          <p:cNvSpPr>
            <a:spLocks noGrp="1"/>
          </p:cNvSpPr>
          <p:nvPr>
            <p:ph type="title"/>
          </p:nvPr>
        </p:nvSpPr>
        <p:spPr>
          <a:xfrm>
            <a:off x="843887" y="391389"/>
            <a:ext cx="7661485" cy="363352"/>
          </a:xfrm>
        </p:spPr>
        <p:txBody>
          <a:bodyPr>
            <a:noAutofit/>
          </a:bodyPr>
          <a:lstStyle/>
          <a:p>
            <a:r>
              <a:rPr lang="en-US" sz="3200" dirty="0"/>
              <a:t>Access </a:t>
            </a:r>
            <a:r>
              <a:rPr lang="en-US" sz="3200" dirty="0" err="1"/>
              <a:t>Valida</a:t>
            </a:r>
            <a:r>
              <a:rPr lang="en-US" sz="3200" dirty="0"/>
              <a:t> Client</a:t>
            </a:r>
            <a:endParaRPr lang="en-US" sz="3200" dirty="0">
              <a:cs typeface="Arial"/>
            </a:endParaRPr>
          </a:p>
        </p:txBody>
      </p:sp>
      <p:sp>
        <p:nvSpPr>
          <p:cNvPr id="8" name="TextBox 7">
            <a:extLst>
              <a:ext uri="{FF2B5EF4-FFF2-40B4-BE49-F238E27FC236}">
                <a16:creationId xmlns:a16="http://schemas.microsoft.com/office/drawing/2014/main" id="{29E3175A-6929-49EB-B42B-63EF57106804}"/>
              </a:ext>
            </a:extLst>
          </p:cNvPr>
          <p:cNvSpPr txBox="1"/>
          <p:nvPr/>
        </p:nvSpPr>
        <p:spPr>
          <a:xfrm>
            <a:off x="483810" y="943175"/>
            <a:ext cx="9452013" cy="492443"/>
          </a:xfrm>
          <a:prstGeom prst="rect">
            <a:avLst/>
          </a:prstGeom>
          <a:noFill/>
        </p:spPr>
        <p:txBody>
          <a:bodyPr wrap="square" lIns="121920" tIns="60960" rIns="121920" bIns="60960" rtlCol="0" anchor="t">
            <a:spAutoFit/>
          </a:bodyPr>
          <a:lstStyle/>
          <a:p>
            <a:pPr defTabSz="609585"/>
            <a:r>
              <a:rPr lang="en-GB" sz="2400" dirty="0">
                <a:solidFill>
                  <a:prstClr val="black"/>
                </a:solidFill>
                <a:latin typeface="Arial"/>
                <a:ea typeface="+mn-lt"/>
                <a:cs typeface="Arial"/>
              </a:rPr>
              <a:t>Upon launching the </a:t>
            </a:r>
            <a:r>
              <a:rPr lang="en-GB" sz="2400" dirty="0" err="1">
                <a:solidFill>
                  <a:prstClr val="black"/>
                </a:solidFill>
                <a:latin typeface="Arial"/>
                <a:ea typeface="+mn-lt"/>
                <a:cs typeface="Arial"/>
              </a:rPr>
              <a:t>Valida</a:t>
            </a:r>
            <a:r>
              <a:rPr lang="en-GB" sz="2400" dirty="0">
                <a:solidFill>
                  <a:prstClr val="black"/>
                </a:solidFill>
                <a:latin typeface="Arial"/>
                <a:ea typeface="+mn-lt"/>
                <a:cs typeface="Arial"/>
              </a:rPr>
              <a:t> client, the following screen will appear:</a:t>
            </a:r>
            <a:endParaRPr lang="en-US" sz="2400" dirty="0">
              <a:solidFill>
                <a:prstClr val="black"/>
              </a:solidFill>
              <a:latin typeface="Arial"/>
              <a:cs typeface="Arial"/>
            </a:endParaRPr>
          </a:p>
        </p:txBody>
      </p:sp>
      <p:sp>
        <p:nvSpPr>
          <p:cNvPr id="7" name="TextBox 6">
            <a:extLst>
              <a:ext uri="{FF2B5EF4-FFF2-40B4-BE49-F238E27FC236}">
                <a16:creationId xmlns:a16="http://schemas.microsoft.com/office/drawing/2014/main" id="{E6CD9F42-F2AC-D6FA-A8DB-3486C4B8E24D}"/>
              </a:ext>
            </a:extLst>
          </p:cNvPr>
          <p:cNvSpPr txBox="1"/>
          <p:nvPr/>
        </p:nvSpPr>
        <p:spPr>
          <a:xfrm>
            <a:off x="5458189" y="1905911"/>
            <a:ext cx="4591247" cy="861774"/>
          </a:xfrm>
          <a:prstGeom prst="rect">
            <a:avLst/>
          </a:prstGeom>
          <a:noFill/>
        </p:spPr>
        <p:txBody>
          <a:bodyPr wrap="square" lIns="121920" tIns="60960" rIns="121920" bIns="60960" rtlCol="0" anchor="t">
            <a:spAutoFit/>
          </a:bodyPr>
          <a:lstStyle/>
          <a:p>
            <a:pPr defTabSz="609585"/>
            <a:r>
              <a:rPr lang="en-GB" sz="2400" b="1" dirty="0">
                <a:solidFill>
                  <a:prstClr val="black"/>
                </a:solidFill>
                <a:latin typeface="Arial"/>
                <a:ea typeface="+mn-lt"/>
                <a:cs typeface="Arial"/>
              </a:rPr>
              <a:t>Click on “I don’t have a Smartcard” link </a:t>
            </a:r>
            <a:endParaRPr lang="en-US" sz="2400" b="1" dirty="0">
              <a:solidFill>
                <a:prstClr val="black"/>
              </a:solidFill>
              <a:latin typeface="Arial"/>
            </a:endParaRPr>
          </a:p>
        </p:txBody>
      </p:sp>
      <p:pic>
        <p:nvPicPr>
          <p:cNvPr id="6" name="Picture 5">
            <a:extLst>
              <a:ext uri="{FF2B5EF4-FFF2-40B4-BE49-F238E27FC236}">
                <a16:creationId xmlns:a16="http://schemas.microsoft.com/office/drawing/2014/main" id="{BBA2C2CB-6885-895D-E31E-4A7631298485}"/>
              </a:ext>
            </a:extLst>
          </p:cNvPr>
          <p:cNvPicPr>
            <a:picLocks noChangeAspect="1"/>
          </p:cNvPicPr>
          <p:nvPr/>
        </p:nvPicPr>
        <p:blipFill>
          <a:blip r:embed="rId3"/>
          <a:stretch>
            <a:fillRect/>
          </a:stretch>
        </p:blipFill>
        <p:spPr>
          <a:xfrm>
            <a:off x="1554198" y="1918302"/>
            <a:ext cx="3539777" cy="3990329"/>
          </a:xfrm>
          <a:prstGeom prst="rect">
            <a:avLst/>
          </a:prstGeom>
        </p:spPr>
      </p:pic>
      <p:sp>
        <p:nvSpPr>
          <p:cNvPr id="9" name="TextBox 8">
            <a:extLst>
              <a:ext uri="{FF2B5EF4-FFF2-40B4-BE49-F238E27FC236}">
                <a16:creationId xmlns:a16="http://schemas.microsoft.com/office/drawing/2014/main" id="{9E3A60D0-10E0-76C0-9610-29C63119BAF2}"/>
              </a:ext>
            </a:extLst>
          </p:cNvPr>
          <p:cNvSpPr txBox="1"/>
          <p:nvPr/>
        </p:nvSpPr>
        <p:spPr>
          <a:xfrm>
            <a:off x="5550905" y="2990135"/>
            <a:ext cx="2497537" cy="3077766"/>
          </a:xfrm>
          <a:prstGeom prst="rect">
            <a:avLst/>
          </a:prstGeom>
          <a:noFill/>
        </p:spPr>
        <p:txBody>
          <a:bodyPr wrap="square" lIns="121920" tIns="60960" rIns="121920" bIns="60960" rtlCol="0" anchor="t">
            <a:spAutoFit/>
          </a:bodyPr>
          <a:lstStyle/>
          <a:p>
            <a:pPr defTabSz="609585"/>
            <a:r>
              <a:rPr lang="en-GB" sz="1600" dirty="0">
                <a:solidFill>
                  <a:prstClr val="black"/>
                </a:solidFill>
                <a:latin typeface="Arial"/>
                <a:ea typeface="+mn-lt"/>
                <a:cs typeface="Arial"/>
              </a:rPr>
              <a:t>Enter the username and password (this will have been provided to you) plus your Organisation’s code – this will be provided on the email sent to users.</a:t>
            </a:r>
          </a:p>
          <a:p>
            <a:pPr defTabSz="609585"/>
            <a:endParaRPr lang="en-GB" sz="1600" b="1" dirty="0">
              <a:solidFill>
                <a:prstClr val="black"/>
              </a:solidFill>
              <a:latin typeface="Arial"/>
              <a:ea typeface="+mn-lt"/>
              <a:cs typeface="Arial"/>
            </a:endParaRPr>
          </a:p>
          <a:p>
            <a:pPr defTabSz="609585"/>
            <a:r>
              <a:rPr lang="en-GB" sz="1600" dirty="0">
                <a:solidFill>
                  <a:prstClr val="black"/>
                </a:solidFill>
                <a:latin typeface="Arial"/>
                <a:ea typeface="+mn-lt"/>
                <a:cs typeface="Arial"/>
              </a:rPr>
              <a:t>To set up new users complete the below spreadsheet</a:t>
            </a:r>
          </a:p>
          <a:p>
            <a:pPr defTabSz="609585"/>
            <a:endParaRPr lang="en-GB" sz="1600" b="1" dirty="0">
              <a:solidFill>
                <a:prstClr val="black"/>
              </a:solidFill>
              <a:latin typeface="Arial"/>
              <a:ea typeface="+mn-lt"/>
              <a:cs typeface="Arial"/>
            </a:endParaRPr>
          </a:p>
        </p:txBody>
      </p:sp>
      <p:pic>
        <p:nvPicPr>
          <p:cNvPr id="3" name="Picture 2">
            <a:extLst>
              <a:ext uri="{FF2B5EF4-FFF2-40B4-BE49-F238E27FC236}">
                <a16:creationId xmlns:a16="http://schemas.microsoft.com/office/drawing/2014/main" id="{A02D96C5-DB6D-EC8F-645A-D08635B95A10}"/>
              </a:ext>
            </a:extLst>
          </p:cNvPr>
          <p:cNvPicPr>
            <a:picLocks noChangeAspect="1"/>
          </p:cNvPicPr>
          <p:nvPr/>
        </p:nvPicPr>
        <p:blipFill>
          <a:blip r:embed="rId4"/>
          <a:stretch>
            <a:fillRect/>
          </a:stretch>
        </p:blipFill>
        <p:spPr>
          <a:xfrm>
            <a:off x="8505372" y="2474259"/>
            <a:ext cx="3223648" cy="3611780"/>
          </a:xfrm>
          <a:prstGeom prst="rect">
            <a:avLst/>
          </a:prstGeom>
        </p:spPr>
      </p:pic>
      <p:graphicFrame>
        <p:nvGraphicFramePr>
          <p:cNvPr id="11" name="Object 10">
            <a:extLst>
              <a:ext uri="{FF2B5EF4-FFF2-40B4-BE49-F238E27FC236}">
                <a16:creationId xmlns:a16="http://schemas.microsoft.com/office/drawing/2014/main" id="{12E17AC0-5078-8C60-437F-C001432E81FC}"/>
              </a:ext>
            </a:extLst>
          </p:cNvPr>
          <p:cNvGraphicFramePr>
            <a:graphicFrameLocks noChangeAspect="1"/>
          </p:cNvGraphicFramePr>
          <p:nvPr>
            <p:extLst>
              <p:ext uri="{D42A27DB-BD31-4B8C-83A1-F6EECF244321}">
                <p14:modId xmlns:p14="http://schemas.microsoft.com/office/powerpoint/2010/main" val="4161342509"/>
              </p:ext>
            </p:extLst>
          </p:nvPr>
        </p:nvGraphicFramePr>
        <p:xfrm>
          <a:off x="6731833" y="5660573"/>
          <a:ext cx="1219200" cy="1028700"/>
        </p:xfrm>
        <a:graphic>
          <a:graphicData uri="http://schemas.openxmlformats.org/presentationml/2006/ole">
            <mc:AlternateContent xmlns:mc="http://schemas.openxmlformats.org/markup-compatibility/2006">
              <mc:Choice xmlns:v="urn:schemas-microsoft-com:vml" Requires="v">
                <p:oleObj name="Worksheet" showAsIcon="1" r:id="rId5" imgW="914400" imgH="771525" progId="Excel.Sheet.12">
                  <p:embed/>
                </p:oleObj>
              </mc:Choice>
              <mc:Fallback>
                <p:oleObj name="Worksheet" showAsIcon="1" r:id="rId5" imgW="914400" imgH="771525" progId="Excel.Sheet.12">
                  <p:embed/>
                  <p:pic>
                    <p:nvPicPr>
                      <p:cNvPr id="11" name="Object 10">
                        <a:extLst>
                          <a:ext uri="{FF2B5EF4-FFF2-40B4-BE49-F238E27FC236}">
                            <a16:creationId xmlns:a16="http://schemas.microsoft.com/office/drawing/2014/main" id="{12E17AC0-5078-8C60-437F-C001432E81FC}"/>
                          </a:ext>
                        </a:extLst>
                      </p:cNvPr>
                      <p:cNvPicPr/>
                      <p:nvPr/>
                    </p:nvPicPr>
                    <p:blipFill>
                      <a:blip r:embed="rId6"/>
                      <a:stretch>
                        <a:fillRect/>
                      </a:stretch>
                    </p:blipFill>
                    <p:spPr>
                      <a:xfrm>
                        <a:off x="6731833" y="5660573"/>
                        <a:ext cx="1219200" cy="1028700"/>
                      </a:xfrm>
                      <a:prstGeom prst="rect">
                        <a:avLst/>
                      </a:prstGeom>
                    </p:spPr>
                  </p:pic>
                </p:oleObj>
              </mc:Fallback>
            </mc:AlternateContent>
          </a:graphicData>
        </a:graphic>
      </p:graphicFrame>
      <p:sp>
        <p:nvSpPr>
          <p:cNvPr id="12" name="TextBox 11">
            <a:extLst>
              <a:ext uri="{FF2B5EF4-FFF2-40B4-BE49-F238E27FC236}">
                <a16:creationId xmlns:a16="http://schemas.microsoft.com/office/drawing/2014/main" id="{2A3E5EC4-67CF-F9F0-761D-C3B5D0F7C5DC}"/>
              </a:ext>
            </a:extLst>
          </p:cNvPr>
          <p:cNvSpPr txBox="1"/>
          <p:nvPr/>
        </p:nvSpPr>
        <p:spPr>
          <a:xfrm>
            <a:off x="9165002" y="6308266"/>
            <a:ext cx="3647644" cy="297454"/>
          </a:xfrm>
          <a:prstGeom prst="rect">
            <a:avLst/>
          </a:prstGeom>
          <a:noFill/>
        </p:spPr>
        <p:txBody>
          <a:bodyPr wrap="square">
            <a:spAutoFit/>
          </a:bodyPr>
          <a:lstStyle/>
          <a:p>
            <a:pPr marL="383278" indent="-507141" defTabSz="609585"/>
            <a:r>
              <a:rPr lang="en-GB" sz="1333" b="1" dirty="0">
                <a:solidFill>
                  <a:prstClr val="black"/>
                </a:solidFill>
                <a:latin typeface="Arial"/>
                <a:ea typeface="+mn-lt"/>
                <a:cs typeface="Arial"/>
                <a:hlinkClick r:id="rId7"/>
              </a:rPr>
              <a:t>UCP Valida Support Line</a:t>
            </a:r>
            <a:endParaRPr lang="en-GB" sz="1333" b="1" dirty="0">
              <a:solidFill>
                <a:prstClr val="black"/>
              </a:solidFill>
              <a:latin typeface="Arial"/>
              <a:cs typeface="Arial"/>
            </a:endParaRPr>
          </a:p>
        </p:txBody>
      </p:sp>
    </p:spTree>
    <p:extLst>
      <p:ext uri="{BB962C8B-B14F-4D97-AF65-F5344CB8AC3E}">
        <p14:creationId xmlns:p14="http://schemas.microsoft.com/office/powerpoint/2010/main" val="197329076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F0556-2822-204A-92EE-9509F60DA931}"/>
              </a:ext>
            </a:extLst>
          </p:cNvPr>
          <p:cNvSpPr>
            <a:spLocks noGrp="1"/>
          </p:cNvSpPr>
          <p:nvPr>
            <p:ph type="title"/>
          </p:nvPr>
        </p:nvSpPr>
        <p:spPr>
          <a:xfrm>
            <a:off x="843887" y="391389"/>
            <a:ext cx="7661485" cy="363352"/>
          </a:xfrm>
        </p:spPr>
        <p:txBody>
          <a:bodyPr>
            <a:noAutofit/>
          </a:bodyPr>
          <a:lstStyle/>
          <a:p>
            <a:r>
              <a:rPr lang="en-US" sz="3200" dirty="0"/>
              <a:t>Access Valida Client 2</a:t>
            </a:r>
            <a:endParaRPr lang="en-US" sz="3200" dirty="0">
              <a:cs typeface="Arial"/>
            </a:endParaRPr>
          </a:p>
        </p:txBody>
      </p:sp>
      <p:sp>
        <p:nvSpPr>
          <p:cNvPr id="8" name="TextBox 7">
            <a:extLst>
              <a:ext uri="{FF2B5EF4-FFF2-40B4-BE49-F238E27FC236}">
                <a16:creationId xmlns:a16="http://schemas.microsoft.com/office/drawing/2014/main" id="{29E3175A-6929-49EB-B42B-63EF57106804}"/>
              </a:ext>
            </a:extLst>
          </p:cNvPr>
          <p:cNvSpPr txBox="1"/>
          <p:nvPr/>
        </p:nvSpPr>
        <p:spPr>
          <a:xfrm>
            <a:off x="483810" y="943175"/>
            <a:ext cx="9452013" cy="861774"/>
          </a:xfrm>
          <a:prstGeom prst="rect">
            <a:avLst/>
          </a:prstGeom>
          <a:noFill/>
        </p:spPr>
        <p:txBody>
          <a:bodyPr wrap="square" lIns="121920" tIns="60960" rIns="121920" bIns="60960" rtlCol="0" anchor="t">
            <a:spAutoFit/>
          </a:bodyPr>
          <a:lstStyle/>
          <a:p>
            <a:pPr defTabSz="609585"/>
            <a:r>
              <a:rPr lang="en-GB" sz="2400" dirty="0">
                <a:solidFill>
                  <a:prstClr val="black"/>
                </a:solidFill>
                <a:latin typeface="Arial"/>
                <a:ea typeface="+mn-lt"/>
                <a:cs typeface="Arial"/>
              </a:rPr>
              <a:t>If you organisation has more than one CDB you will see this dropdown:</a:t>
            </a:r>
            <a:endParaRPr lang="en-US" sz="2400" dirty="0">
              <a:solidFill>
                <a:prstClr val="black"/>
              </a:solidFill>
              <a:latin typeface="Arial"/>
              <a:cs typeface="Arial"/>
            </a:endParaRPr>
          </a:p>
        </p:txBody>
      </p:sp>
      <p:sp>
        <p:nvSpPr>
          <p:cNvPr id="7" name="TextBox 6">
            <a:extLst>
              <a:ext uri="{FF2B5EF4-FFF2-40B4-BE49-F238E27FC236}">
                <a16:creationId xmlns:a16="http://schemas.microsoft.com/office/drawing/2014/main" id="{E6CD9F42-F2AC-D6FA-A8DB-3486C4B8E24D}"/>
              </a:ext>
            </a:extLst>
          </p:cNvPr>
          <p:cNvSpPr txBox="1"/>
          <p:nvPr/>
        </p:nvSpPr>
        <p:spPr>
          <a:xfrm>
            <a:off x="5458189" y="1905911"/>
            <a:ext cx="4591247" cy="4185761"/>
          </a:xfrm>
          <a:prstGeom prst="rect">
            <a:avLst/>
          </a:prstGeom>
          <a:noFill/>
        </p:spPr>
        <p:txBody>
          <a:bodyPr wrap="square" lIns="121920" tIns="60960" rIns="121920" bIns="60960" rtlCol="0" anchor="t">
            <a:spAutoFit/>
          </a:bodyPr>
          <a:lstStyle/>
          <a:p>
            <a:pPr marL="380990" indent="-380990" defTabSz="609585">
              <a:buFont typeface="Arial" panose="020B0604020202020204" pitchFamily="34" charset="0"/>
              <a:buChar char="•"/>
            </a:pPr>
            <a:r>
              <a:rPr lang="en-GB" sz="2400" b="1" dirty="0">
                <a:solidFill>
                  <a:prstClr val="black"/>
                </a:solidFill>
                <a:latin typeface="Arial"/>
                <a:ea typeface="+mn-lt"/>
                <a:cs typeface="Arial"/>
              </a:rPr>
              <a:t>Select the same CDB as you currently have open in EMIS (or want to open in EMIS).</a:t>
            </a:r>
          </a:p>
          <a:p>
            <a:pPr marL="380990" indent="-380990" defTabSz="609585">
              <a:buFont typeface="Arial" panose="020B0604020202020204" pitchFamily="34" charset="0"/>
              <a:buChar char="•"/>
            </a:pPr>
            <a:r>
              <a:rPr lang="en-GB" sz="2400" b="1" dirty="0">
                <a:solidFill>
                  <a:prstClr val="black"/>
                </a:solidFill>
                <a:latin typeface="Arial"/>
                <a:ea typeface="+mn-lt"/>
                <a:cs typeface="Arial"/>
              </a:rPr>
              <a:t>When you want to swap between different EMIS CDBs, please close and reopen the Valida Client.</a:t>
            </a:r>
          </a:p>
          <a:p>
            <a:pPr marL="380990" indent="-380990" defTabSz="609585">
              <a:buFont typeface="Arial" panose="020B0604020202020204" pitchFamily="34" charset="0"/>
              <a:buChar char="•"/>
            </a:pPr>
            <a:r>
              <a:rPr lang="en-GB" sz="2400" b="1" dirty="0">
                <a:solidFill>
                  <a:prstClr val="black"/>
                </a:solidFill>
                <a:latin typeface="Arial"/>
                <a:ea typeface="+mn-lt"/>
                <a:cs typeface="Arial"/>
              </a:rPr>
              <a:t>You can only have one instance of EMIS open at any one time.</a:t>
            </a:r>
            <a:endParaRPr lang="en-US" sz="2400" b="1" dirty="0">
              <a:solidFill>
                <a:prstClr val="black"/>
              </a:solidFill>
              <a:latin typeface="Arial"/>
            </a:endParaRPr>
          </a:p>
        </p:txBody>
      </p:sp>
      <p:pic>
        <p:nvPicPr>
          <p:cNvPr id="4" name="Picture 3">
            <a:extLst>
              <a:ext uri="{FF2B5EF4-FFF2-40B4-BE49-F238E27FC236}">
                <a16:creationId xmlns:a16="http://schemas.microsoft.com/office/drawing/2014/main" id="{5CB3695D-37C7-E40E-D283-F8C2751AD3DF}"/>
              </a:ext>
            </a:extLst>
          </p:cNvPr>
          <p:cNvPicPr>
            <a:picLocks noChangeAspect="1"/>
          </p:cNvPicPr>
          <p:nvPr/>
        </p:nvPicPr>
        <p:blipFill>
          <a:blip r:embed="rId2"/>
          <a:stretch>
            <a:fillRect/>
          </a:stretch>
        </p:blipFill>
        <p:spPr>
          <a:xfrm>
            <a:off x="843887" y="1826087"/>
            <a:ext cx="3657917" cy="4088739"/>
          </a:xfrm>
          <a:prstGeom prst="rect">
            <a:avLst/>
          </a:prstGeom>
        </p:spPr>
      </p:pic>
      <p:sp>
        <p:nvSpPr>
          <p:cNvPr id="3" name="TextBox 2">
            <a:extLst>
              <a:ext uri="{FF2B5EF4-FFF2-40B4-BE49-F238E27FC236}">
                <a16:creationId xmlns:a16="http://schemas.microsoft.com/office/drawing/2014/main" id="{A0E6EA6B-3750-45E8-1BBA-AF10BE68B588}"/>
              </a:ext>
            </a:extLst>
          </p:cNvPr>
          <p:cNvSpPr txBox="1"/>
          <p:nvPr/>
        </p:nvSpPr>
        <p:spPr>
          <a:xfrm>
            <a:off x="9165002" y="6308266"/>
            <a:ext cx="3647644" cy="297454"/>
          </a:xfrm>
          <a:prstGeom prst="rect">
            <a:avLst/>
          </a:prstGeom>
          <a:noFill/>
        </p:spPr>
        <p:txBody>
          <a:bodyPr wrap="square">
            <a:spAutoFit/>
          </a:bodyPr>
          <a:lstStyle/>
          <a:p>
            <a:pPr marL="383278" indent="-507141" defTabSz="609585"/>
            <a:r>
              <a:rPr lang="en-GB" sz="1333" b="1" dirty="0">
                <a:solidFill>
                  <a:prstClr val="black"/>
                </a:solidFill>
                <a:latin typeface="Arial"/>
                <a:ea typeface="+mn-lt"/>
                <a:cs typeface="Arial"/>
                <a:hlinkClick r:id="rId3"/>
              </a:rPr>
              <a:t>UCP Valida Support Line</a:t>
            </a:r>
            <a:endParaRPr lang="en-GB" sz="1333" b="1" dirty="0">
              <a:solidFill>
                <a:prstClr val="black"/>
              </a:solidFill>
              <a:latin typeface="Arial"/>
              <a:cs typeface="Arial"/>
            </a:endParaRPr>
          </a:p>
        </p:txBody>
      </p:sp>
    </p:spTree>
    <p:extLst>
      <p:ext uri="{BB962C8B-B14F-4D97-AF65-F5344CB8AC3E}">
        <p14:creationId xmlns:p14="http://schemas.microsoft.com/office/powerpoint/2010/main" val="166367320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F0556-2822-204A-92EE-9509F60DA931}"/>
              </a:ext>
            </a:extLst>
          </p:cNvPr>
          <p:cNvSpPr>
            <a:spLocks noGrp="1"/>
          </p:cNvSpPr>
          <p:nvPr>
            <p:ph type="title"/>
          </p:nvPr>
        </p:nvSpPr>
        <p:spPr>
          <a:xfrm>
            <a:off x="843887" y="391389"/>
            <a:ext cx="7661485" cy="363352"/>
          </a:xfrm>
        </p:spPr>
        <p:txBody>
          <a:bodyPr vert="horz" lIns="0" tIns="0" rIns="0" bIns="0" rtlCol="0" anchor="t" anchorCtr="0">
            <a:noAutofit/>
          </a:bodyPr>
          <a:lstStyle/>
          <a:p>
            <a:r>
              <a:rPr lang="en-US" sz="3200" dirty="0">
                <a:cs typeface="Arial"/>
              </a:rPr>
              <a:t>Getting access to a UCP </a:t>
            </a:r>
          </a:p>
        </p:txBody>
      </p:sp>
      <p:sp>
        <p:nvSpPr>
          <p:cNvPr id="8" name="TextBox 7">
            <a:extLst>
              <a:ext uri="{FF2B5EF4-FFF2-40B4-BE49-F238E27FC236}">
                <a16:creationId xmlns:a16="http://schemas.microsoft.com/office/drawing/2014/main" id="{29E3175A-6929-49EB-B42B-63EF57106804}"/>
              </a:ext>
            </a:extLst>
          </p:cNvPr>
          <p:cNvSpPr txBox="1"/>
          <p:nvPr/>
        </p:nvSpPr>
        <p:spPr>
          <a:xfrm>
            <a:off x="721448" y="891693"/>
            <a:ext cx="9990241" cy="451342"/>
          </a:xfrm>
          <a:prstGeom prst="rect">
            <a:avLst/>
          </a:prstGeom>
          <a:noFill/>
        </p:spPr>
        <p:txBody>
          <a:bodyPr wrap="square" lIns="121920" tIns="60960" rIns="121920" bIns="60960" rtlCol="0" anchor="t">
            <a:spAutoFit/>
          </a:bodyPr>
          <a:lstStyle/>
          <a:p>
            <a:pPr defTabSz="609585"/>
            <a:r>
              <a:rPr lang="en-US" sz="2133" dirty="0">
                <a:solidFill>
                  <a:prstClr val="black"/>
                </a:solidFill>
                <a:latin typeface="Arial"/>
                <a:ea typeface="+mn-lt"/>
                <a:cs typeface="Arial"/>
              </a:rPr>
              <a:t>Valida is now activated in EMIS or </a:t>
            </a:r>
            <a:r>
              <a:rPr lang="en-US" sz="2133" dirty="0" err="1">
                <a:solidFill>
                  <a:prstClr val="black"/>
                </a:solidFill>
                <a:latin typeface="Arial"/>
                <a:ea typeface="+mn-lt"/>
                <a:cs typeface="Arial"/>
              </a:rPr>
              <a:t>SystmOne</a:t>
            </a:r>
            <a:r>
              <a:rPr lang="en-US" sz="2133" dirty="0">
                <a:solidFill>
                  <a:prstClr val="black"/>
                </a:solidFill>
                <a:latin typeface="Arial"/>
                <a:ea typeface="+mn-lt"/>
                <a:cs typeface="Arial"/>
              </a:rPr>
              <a:t>.  You can now access the UCPs.</a:t>
            </a:r>
            <a:endParaRPr lang="en-US" sz="2133" dirty="0">
              <a:solidFill>
                <a:prstClr val="black"/>
              </a:solidFill>
              <a:latin typeface="Arial"/>
              <a:cs typeface="Arial"/>
            </a:endParaRPr>
          </a:p>
        </p:txBody>
      </p:sp>
      <p:sp>
        <p:nvSpPr>
          <p:cNvPr id="9" name="TextBox 8">
            <a:extLst>
              <a:ext uri="{FF2B5EF4-FFF2-40B4-BE49-F238E27FC236}">
                <a16:creationId xmlns:a16="http://schemas.microsoft.com/office/drawing/2014/main" id="{3D106EAD-96E6-7712-3976-F9EC8ECA5DCE}"/>
              </a:ext>
            </a:extLst>
          </p:cNvPr>
          <p:cNvSpPr txBox="1"/>
          <p:nvPr/>
        </p:nvSpPr>
        <p:spPr>
          <a:xfrm>
            <a:off x="843888" y="2123912"/>
            <a:ext cx="5898105" cy="2420727"/>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marL="380990" indent="-380990" defTabSz="609585">
              <a:buFont typeface="Arial"/>
              <a:buChar char="•"/>
            </a:pPr>
            <a:r>
              <a:rPr lang="en-US" sz="2133" dirty="0">
                <a:solidFill>
                  <a:prstClr val="black"/>
                </a:solidFill>
                <a:latin typeface="Arial"/>
                <a:ea typeface="+mn-lt"/>
                <a:cs typeface="Arial"/>
              </a:rPr>
              <a:t>Load a patient in EMIS.  </a:t>
            </a:r>
            <a:endParaRPr lang="en-US" sz="2400" dirty="0">
              <a:solidFill>
                <a:prstClr val="black"/>
              </a:solidFill>
              <a:latin typeface="Arial"/>
              <a:ea typeface="+mn-lt"/>
              <a:cs typeface="Arial"/>
            </a:endParaRPr>
          </a:p>
          <a:p>
            <a:pPr marL="380990" indent="-380990" defTabSz="609585">
              <a:buFont typeface="Arial"/>
              <a:buChar char="•"/>
            </a:pPr>
            <a:r>
              <a:rPr lang="en-US" sz="2133" dirty="0">
                <a:solidFill>
                  <a:prstClr val="black"/>
                </a:solidFill>
                <a:latin typeface="Arial"/>
                <a:ea typeface="+mn-lt"/>
                <a:cs typeface="Arial"/>
              </a:rPr>
              <a:t>After a few seconds, the patient’s name will appear in the header of the Valida client.  </a:t>
            </a:r>
            <a:endParaRPr lang="en-US" sz="2400" dirty="0">
              <a:solidFill>
                <a:prstClr val="black"/>
              </a:solidFill>
              <a:latin typeface="Arial"/>
              <a:ea typeface="+mn-lt"/>
              <a:cs typeface="Arial"/>
            </a:endParaRPr>
          </a:p>
          <a:p>
            <a:pPr marL="380990" indent="-380990" defTabSz="609585">
              <a:buFont typeface="Arial"/>
              <a:buChar char="•"/>
            </a:pPr>
            <a:endParaRPr lang="en-US" sz="2133" dirty="0">
              <a:solidFill>
                <a:prstClr val="black"/>
              </a:solidFill>
              <a:latin typeface="Arial"/>
              <a:ea typeface="+mn-lt"/>
              <a:cs typeface="Arial"/>
            </a:endParaRPr>
          </a:p>
          <a:p>
            <a:pPr marL="380990" indent="-380990" defTabSz="609585">
              <a:buFont typeface="Arial"/>
              <a:buChar char="•"/>
            </a:pPr>
            <a:r>
              <a:rPr lang="en-US" sz="2133" dirty="0">
                <a:solidFill>
                  <a:prstClr val="black"/>
                </a:solidFill>
                <a:latin typeface="Arial"/>
                <a:ea typeface="+mn-lt"/>
                <a:cs typeface="Arial"/>
              </a:rPr>
              <a:t>Select Urgent Care Plan to launch the patient's care plan to view an existing care plan or start a new one.</a:t>
            </a:r>
            <a:endParaRPr lang="en-US" sz="2133" dirty="0">
              <a:solidFill>
                <a:prstClr val="black"/>
              </a:solidFill>
              <a:latin typeface="Arial"/>
              <a:cs typeface="Arial"/>
            </a:endParaRPr>
          </a:p>
        </p:txBody>
      </p:sp>
      <p:sp>
        <p:nvSpPr>
          <p:cNvPr id="11" name="TextBox 10">
            <a:extLst>
              <a:ext uri="{FF2B5EF4-FFF2-40B4-BE49-F238E27FC236}">
                <a16:creationId xmlns:a16="http://schemas.microsoft.com/office/drawing/2014/main" id="{C69BBB10-A215-15EF-850E-169AABF7EF62}"/>
              </a:ext>
            </a:extLst>
          </p:cNvPr>
          <p:cNvSpPr txBox="1"/>
          <p:nvPr/>
        </p:nvSpPr>
        <p:spPr>
          <a:xfrm>
            <a:off x="5064774" y="4612386"/>
            <a:ext cx="2292825" cy="1231106"/>
          </a:xfrm>
          <a:prstGeom prst="rect">
            <a:avLst/>
          </a:prstGeom>
          <a:noFill/>
        </p:spPr>
        <p:txBody>
          <a:bodyPr rot="0" spcFirstLastPara="0" vertOverflow="overflow" horzOverflow="overflow" vert="horz" wrap="square" lIns="121920" tIns="60960" rIns="121920" bIns="60960" numCol="1" spcCol="0" rtlCol="0" fromWordArt="0" anchor="t" anchorCtr="0" forceAA="0" compatLnSpc="1">
            <a:prstTxWarp prst="textNoShape">
              <a:avLst/>
            </a:prstTxWarp>
            <a:spAutoFit/>
          </a:bodyPr>
          <a:lstStyle/>
          <a:p>
            <a:pPr algn="r" defTabSz="609585"/>
            <a:r>
              <a:rPr lang="en-US" sz="2400" dirty="0">
                <a:solidFill>
                  <a:prstClr val="black"/>
                </a:solidFill>
                <a:latin typeface="Arial"/>
                <a:cs typeface="Calibri"/>
              </a:rPr>
              <a:t>You should see the following:</a:t>
            </a:r>
            <a:endParaRPr lang="en-US" sz="2400" dirty="0">
              <a:solidFill>
                <a:prstClr val="black"/>
              </a:solidFill>
              <a:latin typeface="Arial"/>
            </a:endParaRPr>
          </a:p>
        </p:txBody>
      </p:sp>
      <p:sp>
        <p:nvSpPr>
          <p:cNvPr id="3" name="TextBox 2">
            <a:extLst>
              <a:ext uri="{FF2B5EF4-FFF2-40B4-BE49-F238E27FC236}">
                <a16:creationId xmlns:a16="http://schemas.microsoft.com/office/drawing/2014/main" id="{16C43252-9F82-76D9-2807-518C4440400C}"/>
              </a:ext>
            </a:extLst>
          </p:cNvPr>
          <p:cNvSpPr txBox="1"/>
          <p:nvPr/>
        </p:nvSpPr>
        <p:spPr>
          <a:xfrm>
            <a:off x="9165002" y="6308266"/>
            <a:ext cx="3647644" cy="297454"/>
          </a:xfrm>
          <a:prstGeom prst="rect">
            <a:avLst/>
          </a:prstGeom>
          <a:noFill/>
        </p:spPr>
        <p:txBody>
          <a:bodyPr wrap="square">
            <a:spAutoFit/>
          </a:bodyPr>
          <a:lstStyle/>
          <a:p>
            <a:pPr marL="383278" indent="-507141" defTabSz="609585"/>
            <a:r>
              <a:rPr lang="en-GB" sz="1333" b="1" dirty="0">
                <a:solidFill>
                  <a:prstClr val="black"/>
                </a:solidFill>
                <a:latin typeface="Arial"/>
                <a:ea typeface="+mn-lt"/>
                <a:cs typeface="Arial"/>
                <a:hlinkClick r:id="rId2"/>
              </a:rPr>
              <a:t>UCP Valida Support Line</a:t>
            </a:r>
            <a:endParaRPr lang="en-GB" sz="1333" b="1" dirty="0">
              <a:solidFill>
                <a:prstClr val="black"/>
              </a:solidFill>
              <a:latin typeface="Arial"/>
              <a:cs typeface="Arial"/>
            </a:endParaRPr>
          </a:p>
        </p:txBody>
      </p:sp>
      <p:pic>
        <p:nvPicPr>
          <p:cNvPr id="6" name="Picture 5">
            <a:extLst>
              <a:ext uri="{FF2B5EF4-FFF2-40B4-BE49-F238E27FC236}">
                <a16:creationId xmlns:a16="http://schemas.microsoft.com/office/drawing/2014/main" id="{845F00ED-BF05-5C91-A358-CFDECFB350AE}"/>
              </a:ext>
            </a:extLst>
          </p:cNvPr>
          <p:cNvPicPr>
            <a:picLocks noChangeAspect="1"/>
          </p:cNvPicPr>
          <p:nvPr/>
        </p:nvPicPr>
        <p:blipFill>
          <a:blip r:embed="rId3"/>
          <a:stretch>
            <a:fillRect/>
          </a:stretch>
        </p:blipFill>
        <p:spPr>
          <a:xfrm>
            <a:off x="7470810" y="3050068"/>
            <a:ext cx="4505954" cy="3124636"/>
          </a:xfrm>
          <a:prstGeom prst="rect">
            <a:avLst/>
          </a:prstGeom>
        </p:spPr>
      </p:pic>
    </p:spTree>
    <p:extLst>
      <p:ext uri="{BB962C8B-B14F-4D97-AF65-F5344CB8AC3E}">
        <p14:creationId xmlns:p14="http://schemas.microsoft.com/office/powerpoint/2010/main" val="214615182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9359" y="433703"/>
            <a:ext cx="9044276" cy="469791"/>
          </a:xfrm>
        </p:spPr>
        <p:txBody>
          <a:bodyPr>
            <a:normAutofit fontScale="90000"/>
          </a:bodyPr>
          <a:lstStyle/>
          <a:p>
            <a:r>
              <a:rPr lang="en-US" sz="3200" dirty="0"/>
              <a:t>Service Support for Implementation</a:t>
            </a:r>
          </a:p>
        </p:txBody>
      </p:sp>
      <p:pic>
        <p:nvPicPr>
          <p:cNvPr id="17" name="Graphic 16" descr="Questions outline">
            <a:extLst>
              <a:ext uri="{FF2B5EF4-FFF2-40B4-BE49-F238E27FC236}">
                <a16:creationId xmlns:a16="http://schemas.microsoft.com/office/drawing/2014/main" id="{BD0FB8F4-E4E3-47B3-AEBA-36A2B0F0BEE0}"/>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11916" y="1226784"/>
            <a:ext cx="1219200" cy="1219200"/>
          </a:xfrm>
          <a:prstGeom prst="rect">
            <a:avLst/>
          </a:prstGeom>
        </p:spPr>
      </p:pic>
      <p:sp>
        <p:nvSpPr>
          <p:cNvPr id="18" name="TextBox 17">
            <a:extLst>
              <a:ext uri="{FF2B5EF4-FFF2-40B4-BE49-F238E27FC236}">
                <a16:creationId xmlns:a16="http://schemas.microsoft.com/office/drawing/2014/main" id="{755CD166-3628-441E-858B-D5A972304B8E}"/>
              </a:ext>
            </a:extLst>
          </p:cNvPr>
          <p:cNvSpPr txBox="1"/>
          <p:nvPr/>
        </p:nvSpPr>
        <p:spPr>
          <a:xfrm>
            <a:off x="1731116" y="1270281"/>
            <a:ext cx="8729768" cy="1662315"/>
          </a:xfrm>
          <a:prstGeom prst="rect">
            <a:avLst/>
          </a:prstGeom>
          <a:noFill/>
        </p:spPr>
        <p:txBody>
          <a:bodyPr wrap="square" lIns="121920" tIns="60960" rIns="121920" bIns="60960" anchor="t">
            <a:spAutoFit/>
          </a:bodyPr>
          <a:lstStyle/>
          <a:p>
            <a:pPr marL="380990" indent="-380990" defTabSz="609585">
              <a:spcAft>
                <a:spcPts val="400"/>
              </a:spcAft>
              <a:buFont typeface="Arial" panose="020B0604020202020204" pitchFamily="34" charset="0"/>
              <a:buChar char="•"/>
            </a:pPr>
            <a:r>
              <a:rPr lang="en-GB" sz="1867" dirty="0">
                <a:solidFill>
                  <a:prstClr val="black"/>
                </a:solidFill>
                <a:latin typeface="Arial"/>
                <a:ea typeface="+mn-lt"/>
                <a:cs typeface="Arial"/>
              </a:rPr>
              <a:t>For any queries or more information about configuring the Valida client or registering your smartcard, please contact the </a:t>
            </a:r>
            <a:r>
              <a:rPr lang="en-GB" sz="1867" dirty="0">
                <a:solidFill>
                  <a:prstClr val="black"/>
                </a:solidFill>
                <a:latin typeface="Arial"/>
                <a:ea typeface="+mn-lt"/>
                <a:cs typeface="Arial"/>
                <a:hlinkClick r:id="rId5"/>
              </a:rPr>
              <a:t>UCP Support Team </a:t>
            </a:r>
            <a:endParaRPr lang="en-US" sz="2400" dirty="0">
              <a:solidFill>
                <a:prstClr val="black"/>
              </a:solidFill>
              <a:latin typeface="Arial"/>
              <a:ea typeface="+mn-lt"/>
              <a:cs typeface="Arial"/>
            </a:endParaRPr>
          </a:p>
          <a:p>
            <a:pPr marL="380990" indent="-380990" defTabSz="609585">
              <a:spcAft>
                <a:spcPts val="400"/>
              </a:spcAft>
              <a:buFont typeface="Arial" panose="020B0604020202020204" pitchFamily="34" charset="0"/>
              <a:buChar char="•"/>
            </a:pPr>
            <a:endParaRPr lang="en-GB" sz="1867" dirty="0">
              <a:solidFill>
                <a:prstClr val="black"/>
              </a:solidFill>
              <a:latin typeface="Arial"/>
              <a:ea typeface="+mn-lt"/>
              <a:cs typeface="Arial"/>
            </a:endParaRPr>
          </a:p>
          <a:p>
            <a:pPr marL="380990" indent="-380990" defTabSz="609585">
              <a:spcAft>
                <a:spcPts val="400"/>
              </a:spcAft>
              <a:buFont typeface="Arial" panose="020B0604020202020204" pitchFamily="34" charset="0"/>
              <a:buChar char="•"/>
            </a:pPr>
            <a:r>
              <a:rPr lang="en-GB" sz="1867" dirty="0">
                <a:solidFill>
                  <a:prstClr val="black"/>
                </a:solidFill>
                <a:latin typeface="Arial"/>
                <a:ea typeface="+mn-lt"/>
                <a:cs typeface="Arial"/>
              </a:rPr>
              <a:t>For more information about the Urgent Care Plan, please visit </a:t>
            </a:r>
            <a:r>
              <a:rPr lang="en-GB" sz="1867" dirty="0" err="1">
                <a:solidFill>
                  <a:prstClr val="black"/>
                </a:solidFill>
                <a:latin typeface="Arial"/>
                <a:ea typeface="+mn-lt"/>
                <a:cs typeface="Arial"/>
              </a:rPr>
              <a:t>ucp.onelondon.online</a:t>
            </a:r>
            <a:r>
              <a:rPr lang="en-GB" sz="1867" dirty="0">
                <a:solidFill>
                  <a:prstClr val="black"/>
                </a:solidFill>
                <a:latin typeface="Arial"/>
                <a:ea typeface="+mn-lt"/>
                <a:cs typeface="Arial"/>
              </a:rPr>
              <a:t> </a:t>
            </a:r>
            <a:endParaRPr lang="en-US" sz="2400" dirty="0">
              <a:solidFill>
                <a:prstClr val="black"/>
              </a:solidFill>
              <a:latin typeface="Arial"/>
              <a:cs typeface="Arial"/>
            </a:endParaRPr>
          </a:p>
        </p:txBody>
      </p:sp>
      <p:sp>
        <p:nvSpPr>
          <p:cNvPr id="3" name="TextBox 2">
            <a:extLst>
              <a:ext uri="{FF2B5EF4-FFF2-40B4-BE49-F238E27FC236}">
                <a16:creationId xmlns:a16="http://schemas.microsoft.com/office/drawing/2014/main" id="{3935FDCD-CDB4-3DF3-71F1-F22CAEA65533}"/>
              </a:ext>
            </a:extLst>
          </p:cNvPr>
          <p:cNvSpPr txBox="1"/>
          <p:nvPr/>
        </p:nvSpPr>
        <p:spPr>
          <a:xfrm>
            <a:off x="289943" y="6260150"/>
            <a:ext cx="3647644" cy="297454"/>
          </a:xfrm>
          <a:prstGeom prst="rect">
            <a:avLst/>
          </a:prstGeom>
          <a:noFill/>
        </p:spPr>
        <p:txBody>
          <a:bodyPr wrap="square">
            <a:spAutoFit/>
          </a:bodyPr>
          <a:lstStyle/>
          <a:p>
            <a:pPr marL="383278" indent="-507141" defTabSz="609585"/>
            <a:r>
              <a:rPr lang="en-GB" sz="1333" b="1" dirty="0">
                <a:solidFill>
                  <a:prstClr val="black"/>
                </a:solidFill>
                <a:latin typeface="Arial"/>
                <a:ea typeface="+mn-lt"/>
                <a:cs typeface="Arial"/>
                <a:hlinkClick r:id="rId5"/>
              </a:rPr>
              <a:t>UCP Valida Support Line</a:t>
            </a:r>
            <a:endParaRPr lang="en-GB" sz="1333" b="1" dirty="0">
              <a:solidFill>
                <a:prstClr val="black"/>
              </a:solidFill>
              <a:latin typeface="Arial"/>
              <a:cs typeface="Arial"/>
            </a:endParaRPr>
          </a:p>
        </p:txBody>
      </p:sp>
    </p:spTree>
    <p:extLst>
      <p:ext uri="{BB962C8B-B14F-4D97-AF65-F5344CB8AC3E}">
        <p14:creationId xmlns:p14="http://schemas.microsoft.com/office/powerpoint/2010/main" val="1511563245"/>
      </p:ext>
    </p:extLst>
  </p:cSld>
  <p:clrMapOvr>
    <a:masterClrMapping/>
  </p:clrMapOvr>
  <mc:AlternateContent xmlns:mc="http://schemas.openxmlformats.org/markup-compatibility/2006" xmlns:p14="http://schemas.microsoft.com/office/powerpoint/2010/main">
    <mc:Choice Requires="p14">
      <p:transition p14:dur="400">
        <p:circle/>
      </p:transition>
    </mc:Choice>
    <mc:Fallback xmlns="">
      <p:transition>
        <p:circle/>
      </p:transition>
    </mc:Fallback>
  </mc:AlternateContent>
</p:sld>
</file>

<file path=ppt/theme/theme1.xml><?xml version="1.0" encoding="utf-8"?>
<a:theme xmlns:a="http://schemas.openxmlformats.org/drawingml/2006/main" name="1_Office Theme">
  <a:themeElements>
    <a:clrScheme name="SWL">
      <a:dk1>
        <a:sysClr val="windowText" lastClr="000000"/>
      </a:dk1>
      <a:lt1>
        <a:sysClr val="window" lastClr="FFFFFF"/>
      </a:lt1>
      <a:dk2>
        <a:srgbClr val="005EB8"/>
      </a:dk2>
      <a:lt2>
        <a:srgbClr val="E8EDEE"/>
      </a:lt2>
      <a:accent1>
        <a:srgbClr val="41B6E6"/>
      </a:accent1>
      <a:accent2>
        <a:srgbClr val="AE2573"/>
      </a:accent2>
      <a:accent3>
        <a:srgbClr val="78BE20"/>
      </a:accent3>
      <a:accent4>
        <a:srgbClr val="330072"/>
      </a:accent4>
      <a:accent5>
        <a:srgbClr val="00A499"/>
      </a:accent5>
      <a:accent6>
        <a:srgbClr val="FFB81C"/>
      </a:accent6>
      <a:hlink>
        <a:srgbClr val="005EB8"/>
      </a:hlink>
      <a:folHlink>
        <a:srgbClr val="AE257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SWL">
      <a:dk1>
        <a:sysClr val="windowText" lastClr="000000"/>
      </a:dk1>
      <a:lt1>
        <a:sysClr val="window" lastClr="FFFFFF"/>
      </a:lt1>
      <a:dk2>
        <a:srgbClr val="005EB8"/>
      </a:dk2>
      <a:lt2>
        <a:srgbClr val="E8EDEE"/>
      </a:lt2>
      <a:accent1>
        <a:srgbClr val="41B6E6"/>
      </a:accent1>
      <a:accent2>
        <a:srgbClr val="AE2573"/>
      </a:accent2>
      <a:accent3>
        <a:srgbClr val="78BE20"/>
      </a:accent3>
      <a:accent4>
        <a:srgbClr val="330072"/>
      </a:accent4>
      <a:accent5>
        <a:srgbClr val="00A499"/>
      </a:accent5>
      <a:accent6>
        <a:srgbClr val="FFB81C"/>
      </a:accent6>
      <a:hlink>
        <a:srgbClr val="005EB8"/>
      </a:hlink>
      <a:folHlink>
        <a:srgbClr val="AE257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432</Words>
  <Application>Microsoft Office PowerPoint</Application>
  <PresentationFormat>Widescreen</PresentationFormat>
  <Paragraphs>40</Paragraphs>
  <Slides>7</Slides>
  <Notes>3</Notes>
  <HiddenSlides>0</HiddenSlides>
  <MMClips>0</MMClips>
  <ScaleCrop>false</ScaleCrop>
  <HeadingPairs>
    <vt:vector size="8" baseType="variant">
      <vt:variant>
        <vt:lpstr>Fonts Used</vt:lpstr>
      </vt:variant>
      <vt:variant>
        <vt:i4>3</vt:i4>
      </vt:variant>
      <vt:variant>
        <vt:lpstr>Theme</vt:lpstr>
      </vt:variant>
      <vt:variant>
        <vt:i4>2</vt:i4>
      </vt:variant>
      <vt:variant>
        <vt:lpstr>Embedded OLE Servers</vt:lpstr>
      </vt:variant>
      <vt:variant>
        <vt:i4>1</vt:i4>
      </vt:variant>
      <vt:variant>
        <vt:lpstr>Slide Titles</vt:lpstr>
      </vt:variant>
      <vt:variant>
        <vt:i4>7</vt:i4>
      </vt:variant>
    </vt:vector>
  </HeadingPairs>
  <TitlesOfParts>
    <vt:vector size="13" baseType="lpstr">
      <vt:lpstr>Arial</vt:lpstr>
      <vt:lpstr>Calibri</vt:lpstr>
      <vt:lpstr>Courier New</vt:lpstr>
      <vt:lpstr>1_Office Theme</vt:lpstr>
      <vt:lpstr>Office Theme</vt:lpstr>
      <vt:lpstr>Microsoft Excel Worksheet</vt:lpstr>
      <vt:lpstr>Valida: EMIS  Multiple CDBs</vt:lpstr>
      <vt:lpstr>Background &amp; Context</vt:lpstr>
      <vt:lpstr>Getting Started</vt:lpstr>
      <vt:lpstr>Access Valida Client</vt:lpstr>
      <vt:lpstr>Access Valida Client 2</vt:lpstr>
      <vt:lpstr>Getting access to a UCP </vt:lpstr>
      <vt:lpstr>Service Support for Implementation</vt:lpstr>
    </vt:vector>
  </TitlesOfParts>
  <Company>NHS SWL ICB</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Valida: EMIS  Multiple CDBs</dc:title>
  <dc:creator>Sarah Fischer (NHS South West London ICB)</dc:creator>
  <cp:lastModifiedBy>Sarah Fischer (NHS South West London ICB)</cp:lastModifiedBy>
  <cp:revision>1</cp:revision>
  <dcterms:created xsi:type="dcterms:W3CDTF">2024-12-12T13:08:25Z</dcterms:created>
  <dcterms:modified xsi:type="dcterms:W3CDTF">2024-12-12T13:13:17Z</dcterms:modified>
</cp:coreProperties>
</file>